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8"/>
  </p:notesMasterIdLst>
  <p:sldIdLst>
    <p:sldId id="256" r:id="rId2"/>
    <p:sldId id="266" r:id="rId3"/>
    <p:sldId id="259" r:id="rId4"/>
    <p:sldId id="267" r:id="rId5"/>
    <p:sldId id="262" r:id="rId6"/>
    <p:sldId id="268" r:id="rId7"/>
    <p:sldId id="270" r:id="rId8"/>
    <p:sldId id="269" r:id="rId9"/>
    <p:sldId id="260" r:id="rId10"/>
    <p:sldId id="263" r:id="rId11"/>
    <p:sldId id="264" r:id="rId12"/>
    <p:sldId id="265" r:id="rId13"/>
    <p:sldId id="271" r:id="rId14"/>
    <p:sldId id="275" r:id="rId15"/>
    <p:sldId id="272" r:id="rId16"/>
    <p:sldId id="27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B3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3741" autoAdjust="0"/>
  </p:normalViewPr>
  <p:slideViewPr>
    <p:cSldViewPr snapToGrid="0">
      <p:cViewPr>
        <p:scale>
          <a:sx n="50" d="100"/>
          <a:sy n="50" d="100"/>
        </p:scale>
        <p:origin x="1404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02F15C-01A3-4760-B1A2-8BAEBDFD20D6}" type="doc">
      <dgm:prSet loTypeId="urn:microsoft.com/office/officeart/2005/8/layout/chevron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5986CBB-9206-450D-A483-A16BD1435FC7}">
      <dgm:prSet phldrT="[Text]"/>
      <dgm:spPr/>
      <dgm:t>
        <a:bodyPr/>
        <a:lstStyle/>
        <a:p>
          <a:r>
            <a:rPr lang="en-US" dirty="0"/>
            <a:t>1</a:t>
          </a:r>
        </a:p>
      </dgm:t>
    </dgm:pt>
    <dgm:pt modelId="{E594DD4B-3DCA-40CB-A87E-316EC085F9AF}" type="parTrans" cxnId="{A51615E8-C320-49E6-A2A8-FD48D8115BCB}">
      <dgm:prSet/>
      <dgm:spPr/>
      <dgm:t>
        <a:bodyPr/>
        <a:lstStyle/>
        <a:p>
          <a:endParaRPr lang="en-US"/>
        </a:p>
      </dgm:t>
    </dgm:pt>
    <dgm:pt modelId="{18394B0A-44D2-4008-AFC6-C31332F1EA49}" type="sibTrans" cxnId="{A51615E8-C320-49E6-A2A8-FD48D8115BCB}">
      <dgm:prSet/>
      <dgm:spPr/>
      <dgm:t>
        <a:bodyPr/>
        <a:lstStyle/>
        <a:p>
          <a:endParaRPr lang="en-US"/>
        </a:p>
      </dgm:t>
    </dgm:pt>
    <dgm:pt modelId="{7852CB07-43D2-4060-98B2-076D9CFBEADA}">
      <dgm:prSet phldrT="[Text]"/>
      <dgm:spPr/>
      <dgm:t>
        <a:bodyPr/>
        <a:lstStyle/>
        <a:p>
          <a:r>
            <a:rPr lang="en-US" dirty="0"/>
            <a:t>How Technology has changed the Teaching and Learning Scenario </a:t>
          </a:r>
        </a:p>
      </dgm:t>
    </dgm:pt>
    <dgm:pt modelId="{246BA72A-8E08-4559-9669-05E5320BD2C3}" type="parTrans" cxnId="{35A05D32-3D89-418B-959D-DA18AEDB0BF0}">
      <dgm:prSet/>
      <dgm:spPr/>
      <dgm:t>
        <a:bodyPr/>
        <a:lstStyle/>
        <a:p>
          <a:endParaRPr lang="en-US"/>
        </a:p>
      </dgm:t>
    </dgm:pt>
    <dgm:pt modelId="{676EA5CE-86EC-412B-A4F0-3CCAB2C5BF65}" type="sibTrans" cxnId="{35A05D32-3D89-418B-959D-DA18AEDB0BF0}">
      <dgm:prSet/>
      <dgm:spPr/>
      <dgm:t>
        <a:bodyPr/>
        <a:lstStyle/>
        <a:p>
          <a:endParaRPr lang="en-US"/>
        </a:p>
      </dgm:t>
    </dgm:pt>
    <dgm:pt modelId="{2EFE709E-3C3B-41C2-ACFA-70676735A3CF}">
      <dgm:prSet phldrT="[Text]"/>
      <dgm:spPr/>
      <dgm:t>
        <a:bodyPr/>
        <a:lstStyle/>
        <a:p>
          <a:r>
            <a:rPr lang="en-US" dirty="0"/>
            <a:t>2</a:t>
          </a:r>
        </a:p>
      </dgm:t>
    </dgm:pt>
    <dgm:pt modelId="{173CC9FD-DA5F-476A-8139-967E0680A45D}" type="parTrans" cxnId="{55034D5F-F945-4402-9AAF-D0BAC91B0666}">
      <dgm:prSet/>
      <dgm:spPr/>
      <dgm:t>
        <a:bodyPr/>
        <a:lstStyle/>
        <a:p>
          <a:endParaRPr lang="en-US"/>
        </a:p>
      </dgm:t>
    </dgm:pt>
    <dgm:pt modelId="{23B9F084-8E72-45C9-9622-2637A3FC581D}" type="sibTrans" cxnId="{55034D5F-F945-4402-9AAF-D0BAC91B0666}">
      <dgm:prSet/>
      <dgm:spPr/>
      <dgm:t>
        <a:bodyPr/>
        <a:lstStyle/>
        <a:p>
          <a:endParaRPr lang="en-US"/>
        </a:p>
      </dgm:t>
    </dgm:pt>
    <dgm:pt modelId="{B7A744C8-A350-4E24-958E-06DE9226C646}">
      <dgm:prSet phldrT="[Text]"/>
      <dgm:spPr/>
      <dgm:t>
        <a:bodyPr/>
        <a:lstStyle/>
        <a:p>
          <a:r>
            <a:rPr lang="en-US" dirty="0"/>
            <a:t>Introduction to Mind Map</a:t>
          </a:r>
        </a:p>
      </dgm:t>
    </dgm:pt>
    <dgm:pt modelId="{5DE3CA21-E1D6-4E0A-910B-96FA6F1C5EEC}" type="parTrans" cxnId="{8BFC0BC5-8632-46B3-937B-A2A3956CFFAB}">
      <dgm:prSet/>
      <dgm:spPr/>
      <dgm:t>
        <a:bodyPr/>
        <a:lstStyle/>
        <a:p>
          <a:endParaRPr lang="en-US"/>
        </a:p>
      </dgm:t>
    </dgm:pt>
    <dgm:pt modelId="{46591B1B-814F-4EAF-BF11-C4E47DECDBE0}" type="sibTrans" cxnId="{8BFC0BC5-8632-46B3-937B-A2A3956CFFAB}">
      <dgm:prSet/>
      <dgm:spPr/>
      <dgm:t>
        <a:bodyPr/>
        <a:lstStyle/>
        <a:p>
          <a:endParaRPr lang="en-US"/>
        </a:p>
      </dgm:t>
    </dgm:pt>
    <dgm:pt modelId="{70A04805-1532-4C4B-9151-E3227A8A7B00}">
      <dgm:prSet phldrT="[Text]"/>
      <dgm:spPr/>
      <dgm:t>
        <a:bodyPr/>
        <a:lstStyle/>
        <a:p>
          <a:r>
            <a:rPr lang="en-US" dirty="0"/>
            <a:t>Uses/Benefits/advantages of Mind Mapping for Teachers and Students</a:t>
          </a:r>
        </a:p>
      </dgm:t>
    </dgm:pt>
    <dgm:pt modelId="{83992235-BE31-41C2-B5A9-9E17D6A94075}" type="parTrans" cxnId="{D84E3352-E1C4-419F-BBD5-0F711D17BC31}">
      <dgm:prSet/>
      <dgm:spPr/>
      <dgm:t>
        <a:bodyPr/>
        <a:lstStyle/>
        <a:p>
          <a:endParaRPr lang="en-US"/>
        </a:p>
      </dgm:t>
    </dgm:pt>
    <dgm:pt modelId="{03FDFE6F-BC2B-4BDB-B7D4-23203845BF98}" type="sibTrans" cxnId="{D84E3352-E1C4-419F-BBD5-0F711D17BC31}">
      <dgm:prSet/>
      <dgm:spPr/>
      <dgm:t>
        <a:bodyPr/>
        <a:lstStyle/>
        <a:p>
          <a:endParaRPr lang="en-US"/>
        </a:p>
      </dgm:t>
    </dgm:pt>
    <dgm:pt modelId="{C50C7C47-602F-46B0-98E6-73E4798F5416}">
      <dgm:prSet phldrT="[Text]"/>
      <dgm:spPr/>
      <dgm:t>
        <a:bodyPr/>
        <a:lstStyle/>
        <a:p>
          <a:r>
            <a:rPr lang="en-US" dirty="0"/>
            <a:t>3</a:t>
          </a:r>
        </a:p>
      </dgm:t>
    </dgm:pt>
    <dgm:pt modelId="{5EDBE50B-4797-4602-8B86-C21C67856671}" type="parTrans" cxnId="{DDE4174D-52A2-4062-87D9-032A136799E7}">
      <dgm:prSet/>
      <dgm:spPr/>
      <dgm:t>
        <a:bodyPr/>
        <a:lstStyle/>
        <a:p>
          <a:endParaRPr lang="en-US"/>
        </a:p>
      </dgm:t>
    </dgm:pt>
    <dgm:pt modelId="{9493BA1B-DDCF-4701-86E5-A66F5B8DEDE4}" type="sibTrans" cxnId="{DDE4174D-52A2-4062-87D9-032A136799E7}">
      <dgm:prSet/>
      <dgm:spPr/>
      <dgm:t>
        <a:bodyPr/>
        <a:lstStyle/>
        <a:p>
          <a:endParaRPr lang="en-US"/>
        </a:p>
      </dgm:t>
    </dgm:pt>
    <dgm:pt modelId="{DAE70E22-BC2B-435D-8DB8-E078E6E2D23F}">
      <dgm:prSet phldrT="[Text]"/>
      <dgm:spPr/>
      <dgm:t>
        <a:bodyPr/>
        <a:lstStyle/>
        <a:p>
          <a:r>
            <a:rPr lang="en-US" dirty="0"/>
            <a:t>Introduction to </a:t>
          </a:r>
          <a:r>
            <a:rPr lang="en-US" dirty="0" err="1"/>
            <a:t>Edraw</a:t>
          </a:r>
          <a:r>
            <a:rPr lang="en-US" dirty="0"/>
            <a:t> as a tool of mind mapping</a:t>
          </a:r>
        </a:p>
      </dgm:t>
    </dgm:pt>
    <dgm:pt modelId="{32AA2CF1-A414-4086-8F83-66A234A36763}" type="parTrans" cxnId="{387DF21F-F2B2-4E39-AE3D-D153E908BC6F}">
      <dgm:prSet/>
      <dgm:spPr/>
      <dgm:t>
        <a:bodyPr/>
        <a:lstStyle/>
        <a:p>
          <a:endParaRPr lang="en-US"/>
        </a:p>
      </dgm:t>
    </dgm:pt>
    <dgm:pt modelId="{B0F0F67C-0149-45C5-87D3-04D3BE24B23F}" type="sibTrans" cxnId="{387DF21F-F2B2-4E39-AE3D-D153E908BC6F}">
      <dgm:prSet/>
      <dgm:spPr/>
      <dgm:t>
        <a:bodyPr/>
        <a:lstStyle/>
        <a:p>
          <a:endParaRPr lang="en-US"/>
        </a:p>
      </dgm:t>
    </dgm:pt>
    <dgm:pt modelId="{215E283E-BF95-4E46-BED3-04AD4192DCA2}">
      <dgm:prSet phldrT="[Text]"/>
      <dgm:spPr/>
      <dgm:t>
        <a:bodyPr/>
        <a:lstStyle/>
        <a:p>
          <a:r>
            <a:rPr lang="en-US" dirty="0"/>
            <a:t>A demonstration of </a:t>
          </a:r>
          <a:r>
            <a:rPr lang="en-US" dirty="0" err="1"/>
            <a:t>Edraw</a:t>
          </a:r>
          <a:r>
            <a:rPr lang="en-US" dirty="0"/>
            <a:t> as a mind mapping Tool</a:t>
          </a:r>
        </a:p>
      </dgm:t>
    </dgm:pt>
    <dgm:pt modelId="{56F55F7D-1973-4D78-8F31-FFD50E1DC585}" type="parTrans" cxnId="{182C4996-C4E0-4E27-805C-7419781813C8}">
      <dgm:prSet/>
      <dgm:spPr/>
      <dgm:t>
        <a:bodyPr/>
        <a:lstStyle/>
        <a:p>
          <a:endParaRPr lang="en-US"/>
        </a:p>
      </dgm:t>
    </dgm:pt>
    <dgm:pt modelId="{B0FA13CC-6C13-4820-9270-21E70E0DC8C4}" type="sibTrans" cxnId="{182C4996-C4E0-4E27-805C-7419781813C8}">
      <dgm:prSet/>
      <dgm:spPr/>
      <dgm:t>
        <a:bodyPr/>
        <a:lstStyle/>
        <a:p>
          <a:endParaRPr lang="en-US"/>
        </a:p>
      </dgm:t>
    </dgm:pt>
    <dgm:pt modelId="{F9E73ABC-7156-4F93-B7A0-1699691C198A}">
      <dgm:prSet phldrT="[Text]"/>
      <dgm:spPr/>
      <dgm:t>
        <a:bodyPr/>
        <a:lstStyle/>
        <a:p>
          <a:r>
            <a:rPr lang="en-US" dirty="0"/>
            <a:t>How different tools and software's have merged for Making T-L process more Engaging</a:t>
          </a:r>
        </a:p>
      </dgm:t>
    </dgm:pt>
    <dgm:pt modelId="{9D524240-1204-460E-8E1B-6C79FB90E633}" type="parTrans" cxnId="{BFCB3950-BEC7-476B-ADAC-BACCE8762738}">
      <dgm:prSet/>
      <dgm:spPr/>
      <dgm:t>
        <a:bodyPr/>
        <a:lstStyle/>
        <a:p>
          <a:endParaRPr lang="en-US"/>
        </a:p>
      </dgm:t>
    </dgm:pt>
    <dgm:pt modelId="{05A58063-000D-433E-9E8A-C2C668BCEBE2}" type="sibTrans" cxnId="{BFCB3950-BEC7-476B-ADAC-BACCE8762738}">
      <dgm:prSet/>
      <dgm:spPr/>
      <dgm:t>
        <a:bodyPr/>
        <a:lstStyle/>
        <a:p>
          <a:endParaRPr lang="en-US"/>
        </a:p>
      </dgm:t>
    </dgm:pt>
    <dgm:pt modelId="{884420C0-C127-4016-A218-CC187DC144C4}" type="pres">
      <dgm:prSet presAssocID="{8302F15C-01A3-4760-B1A2-8BAEBDFD20D6}" presName="linearFlow" presStyleCnt="0">
        <dgm:presLayoutVars>
          <dgm:dir/>
          <dgm:animLvl val="lvl"/>
          <dgm:resizeHandles val="exact"/>
        </dgm:presLayoutVars>
      </dgm:prSet>
      <dgm:spPr/>
    </dgm:pt>
    <dgm:pt modelId="{4197359B-5D5A-449E-A1CA-6C97B23B6AD4}" type="pres">
      <dgm:prSet presAssocID="{35986CBB-9206-450D-A483-A16BD1435FC7}" presName="composite" presStyleCnt="0"/>
      <dgm:spPr/>
    </dgm:pt>
    <dgm:pt modelId="{40EA196F-D3F5-49F5-9C6C-8A3E2A5A48FB}" type="pres">
      <dgm:prSet presAssocID="{35986CBB-9206-450D-A483-A16BD1435FC7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BFAFAC68-E5C1-4F83-BEF0-4F64381E7743}" type="pres">
      <dgm:prSet presAssocID="{35986CBB-9206-450D-A483-A16BD1435FC7}" presName="descendantText" presStyleLbl="alignAcc1" presStyleIdx="0" presStyleCnt="3">
        <dgm:presLayoutVars>
          <dgm:bulletEnabled val="1"/>
        </dgm:presLayoutVars>
      </dgm:prSet>
      <dgm:spPr/>
    </dgm:pt>
    <dgm:pt modelId="{2E83B415-C40E-41F1-AE94-95DADCE55D7B}" type="pres">
      <dgm:prSet presAssocID="{18394B0A-44D2-4008-AFC6-C31332F1EA49}" presName="sp" presStyleCnt="0"/>
      <dgm:spPr/>
    </dgm:pt>
    <dgm:pt modelId="{77F96629-BE97-4547-A057-C21100620C9C}" type="pres">
      <dgm:prSet presAssocID="{2EFE709E-3C3B-41C2-ACFA-70676735A3CF}" presName="composite" presStyleCnt="0"/>
      <dgm:spPr/>
    </dgm:pt>
    <dgm:pt modelId="{9E455FE5-6CA9-4EE6-A75D-15F7624804AC}" type="pres">
      <dgm:prSet presAssocID="{2EFE709E-3C3B-41C2-ACFA-70676735A3CF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D1088E0C-E98C-4538-9A29-02D75C75FDBA}" type="pres">
      <dgm:prSet presAssocID="{2EFE709E-3C3B-41C2-ACFA-70676735A3CF}" presName="descendantText" presStyleLbl="alignAcc1" presStyleIdx="1" presStyleCnt="3">
        <dgm:presLayoutVars>
          <dgm:bulletEnabled val="1"/>
        </dgm:presLayoutVars>
      </dgm:prSet>
      <dgm:spPr/>
    </dgm:pt>
    <dgm:pt modelId="{6233CC69-8F78-41B8-A177-91923F7C7864}" type="pres">
      <dgm:prSet presAssocID="{23B9F084-8E72-45C9-9622-2637A3FC581D}" presName="sp" presStyleCnt="0"/>
      <dgm:spPr/>
    </dgm:pt>
    <dgm:pt modelId="{66A10ADC-FACA-4074-B120-175CED886231}" type="pres">
      <dgm:prSet presAssocID="{C50C7C47-602F-46B0-98E6-73E4798F5416}" presName="composite" presStyleCnt="0"/>
      <dgm:spPr/>
    </dgm:pt>
    <dgm:pt modelId="{B6EE6C78-BD4A-4FE5-A2CA-89C0B5C7BA06}" type="pres">
      <dgm:prSet presAssocID="{C50C7C47-602F-46B0-98E6-73E4798F5416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A80053D0-540D-4883-96E4-216602587E23}" type="pres">
      <dgm:prSet presAssocID="{C50C7C47-602F-46B0-98E6-73E4798F5416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3F606C08-4232-4F73-BEDD-7D565611936A}" type="presOf" srcId="{2EFE709E-3C3B-41C2-ACFA-70676735A3CF}" destId="{9E455FE5-6CA9-4EE6-A75D-15F7624804AC}" srcOrd="0" destOrd="0" presId="urn:microsoft.com/office/officeart/2005/8/layout/chevron2"/>
    <dgm:cxn modelId="{CF44D90F-68F3-460B-A8CD-B42CD7FFB4CE}" type="presOf" srcId="{7852CB07-43D2-4060-98B2-076D9CFBEADA}" destId="{BFAFAC68-E5C1-4F83-BEF0-4F64381E7743}" srcOrd="0" destOrd="0" presId="urn:microsoft.com/office/officeart/2005/8/layout/chevron2"/>
    <dgm:cxn modelId="{387DF21F-F2B2-4E39-AE3D-D153E908BC6F}" srcId="{C50C7C47-602F-46B0-98E6-73E4798F5416}" destId="{DAE70E22-BC2B-435D-8DB8-E078E6E2D23F}" srcOrd="0" destOrd="0" parTransId="{32AA2CF1-A414-4086-8F83-66A234A36763}" sibTransId="{B0F0F67C-0149-45C5-87D3-04D3BE24B23F}"/>
    <dgm:cxn modelId="{6FF13620-5B91-4454-9416-3564D1E6D869}" type="presOf" srcId="{35986CBB-9206-450D-A483-A16BD1435FC7}" destId="{40EA196F-D3F5-49F5-9C6C-8A3E2A5A48FB}" srcOrd="0" destOrd="0" presId="urn:microsoft.com/office/officeart/2005/8/layout/chevron2"/>
    <dgm:cxn modelId="{68ACFB23-4B33-4AB9-80B8-6D1441BB6D42}" type="presOf" srcId="{215E283E-BF95-4E46-BED3-04AD4192DCA2}" destId="{A80053D0-540D-4883-96E4-216602587E23}" srcOrd="0" destOrd="1" presId="urn:microsoft.com/office/officeart/2005/8/layout/chevron2"/>
    <dgm:cxn modelId="{35A05D32-3D89-418B-959D-DA18AEDB0BF0}" srcId="{35986CBB-9206-450D-A483-A16BD1435FC7}" destId="{7852CB07-43D2-4060-98B2-076D9CFBEADA}" srcOrd="0" destOrd="0" parTransId="{246BA72A-8E08-4559-9669-05E5320BD2C3}" sibTransId="{676EA5CE-86EC-412B-A4F0-3CCAB2C5BF65}"/>
    <dgm:cxn modelId="{55034D5F-F945-4402-9AAF-D0BAC91B0666}" srcId="{8302F15C-01A3-4760-B1A2-8BAEBDFD20D6}" destId="{2EFE709E-3C3B-41C2-ACFA-70676735A3CF}" srcOrd="1" destOrd="0" parTransId="{173CC9FD-DA5F-476A-8139-967E0680A45D}" sibTransId="{23B9F084-8E72-45C9-9622-2637A3FC581D}"/>
    <dgm:cxn modelId="{DDE4174D-52A2-4062-87D9-032A136799E7}" srcId="{8302F15C-01A3-4760-B1A2-8BAEBDFD20D6}" destId="{C50C7C47-602F-46B0-98E6-73E4798F5416}" srcOrd="2" destOrd="0" parTransId="{5EDBE50B-4797-4602-8B86-C21C67856671}" sibTransId="{9493BA1B-DDCF-4701-86E5-A66F5B8DEDE4}"/>
    <dgm:cxn modelId="{BFCB3950-BEC7-476B-ADAC-BACCE8762738}" srcId="{35986CBB-9206-450D-A483-A16BD1435FC7}" destId="{F9E73ABC-7156-4F93-B7A0-1699691C198A}" srcOrd="1" destOrd="0" parTransId="{9D524240-1204-460E-8E1B-6C79FB90E633}" sibTransId="{05A58063-000D-433E-9E8A-C2C668BCEBE2}"/>
    <dgm:cxn modelId="{D84E3352-E1C4-419F-BBD5-0F711D17BC31}" srcId="{2EFE709E-3C3B-41C2-ACFA-70676735A3CF}" destId="{70A04805-1532-4C4B-9151-E3227A8A7B00}" srcOrd="1" destOrd="0" parTransId="{83992235-BE31-41C2-B5A9-9E17D6A94075}" sibTransId="{03FDFE6F-BC2B-4BDB-B7D4-23203845BF98}"/>
    <dgm:cxn modelId="{0EF30B86-0320-4C32-A1E9-5F66A6903B61}" type="presOf" srcId="{70A04805-1532-4C4B-9151-E3227A8A7B00}" destId="{D1088E0C-E98C-4538-9A29-02D75C75FDBA}" srcOrd="0" destOrd="1" presId="urn:microsoft.com/office/officeart/2005/8/layout/chevron2"/>
    <dgm:cxn modelId="{2415B994-BFAA-4ADA-A291-58EE1A318ECD}" type="presOf" srcId="{B7A744C8-A350-4E24-958E-06DE9226C646}" destId="{D1088E0C-E98C-4538-9A29-02D75C75FDBA}" srcOrd="0" destOrd="0" presId="urn:microsoft.com/office/officeart/2005/8/layout/chevron2"/>
    <dgm:cxn modelId="{182C4996-C4E0-4E27-805C-7419781813C8}" srcId="{C50C7C47-602F-46B0-98E6-73E4798F5416}" destId="{215E283E-BF95-4E46-BED3-04AD4192DCA2}" srcOrd="1" destOrd="0" parTransId="{56F55F7D-1973-4D78-8F31-FFD50E1DC585}" sibTransId="{B0FA13CC-6C13-4820-9270-21E70E0DC8C4}"/>
    <dgm:cxn modelId="{7FBFC99C-E431-45EC-A80D-5900C0AEFABC}" type="presOf" srcId="{C50C7C47-602F-46B0-98E6-73E4798F5416}" destId="{B6EE6C78-BD4A-4FE5-A2CA-89C0B5C7BA06}" srcOrd="0" destOrd="0" presId="urn:microsoft.com/office/officeart/2005/8/layout/chevron2"/>
    <dgm:cxn modelId="{B47A7AAA-FB51-4642-86F1-1797E50DDB40}" type="presOf" srcId="{F9E73ABC-7156-4F93-B7A0-1699691C198A}" destId="{BFAFAC68-E5C1-4F83-BEF0-4F64381E7743}" srcOrd="0" destOrd="1" presId="urn:microsoft.com/office/officeart/2005/8/layout/chevron2"/>
    <dgm:cxn modelId="{8BFC0BC5-8632-46B3-937B-A2A3956CFFAB}" srcId="{2EFE709E-3C3B-41C2-ACFA-70676735A3CF}" destId="{B7A744C8-A350-4E24-958E-06DE9226C646}" srcOrd="0" destOrd="0" parTransId="{5DE3CA21-E1D6-4E0A-910B-96FA6F1C5EEC}" sibTransId="{46591B1B-814F-4EAF-BF11-C4E47DECDBE0}"/>
    <dgm:cxn modelId="{A51615E8-C320-49E6-A2A8-FD48D8115BCB}" srcId="{8302F15C-01A3-4760-B1A2-8BAEBDFD20D6}" destId="{35986CBB-9206-450D-A483-A16BD1435FC7}" srcOrd="0" destOrd="0" parTransId="{E594DD4B-3DCA-40CB-A87E-316EC085F9AF}" sibTransId="{18394B0A-44D2-4008-AFC6-C31332F1EA49}"/>
    <dgm:cxn modelId="{DEAC32F2-3911-4D1B-8799-604972B65C9B}" type="presOf" srcId="{DAE70E22-BC2B-435D-8DB8-E078E6E2D23F}" destId="{A80053D0-540D-4883-96E4-216602587E23}" srcOrd="0" destOrd="0" presId="urn:microsoft.com/office/officeart/2005/8/layout/chevron2"/>
    <dgm:cxn modelId="{472856F6-39DA-48C6-95A3-218E9DA157A6}" type="presOf" srcId="{8302F15C-01A3-4760-B1A2-8BAEBDFD20D6}" destId="{884420C0-C127-4016-A218-CC187DC144C4}" srcOrd="0" destOrd="0" presId="urn:microsoft.com/office/officeart/2005/8/layout/chevron2"/>
    <dgm:cxn modelId="{8D46A3B4-EC20-449C-8CAD-87DDCE23A1BC}" type="presParOf" srcId="{884420C0-C127-4016-A218-CC187DC144C4}" destId="{4197359B-5D5A-449E-A1CA-6C97B23B6AD4}" srcOrd="0" destOrd="0" presId="urn:microsoft.com/office/officeart/2005/8/layout/chevron2"/>
    <dgm:cxn modelId="{13E67F37-0972-437C-8012-D36E3FB4EA12}" type="presParOf" srcId="{4197359B-5D5A-449E-A1CA-6C97B23B6AD4}" destId="{40EA196F-D3F5-49F5-9C6C-8A3E2A5A48FB}" srcOrd="0" destOrd="0" presId="urn:microsoft.com/office/officeart/2005/8/layout/chevron2"/>
    <dgm:cxn modelId="{1D75AA2E-B95D-4B4B-96B3-0AA88877A013}" type="presParOf" srcId="{4197359B-5D5A-449E-A1CA-6C97B23B6AD4}" destId="{BFAFAC68-E5C1-4F83-BEF0-4F64381E7743}" srcOrd="1" destOrd="0" presId="urn:microsoft.com/office/officeart/2005/8/layout/chevron2"/>
    <dgm:cxn modelId="{E85971D5-B9BC-4355-9FF4-C622F348CE1E}" type="presParOf" srcId="{884420C0-C127-4016-A218-CC187DC144C4}" destId="{2E83B415-C40E-41F1-AE94-95DADCE55D7B}" srcOrd="1" destOrd="0" presId="urn:microsoft.com/office/officeart/2005/8/layout/chevron2"/>
    <dgm:cxn modelId="{46FF4151-27A3-4E97-8FD7-9633C9E6980A}" type="presParOf" srcId="{884420C0-C127-4016-A218-CC187DC144C4}" destId="{77F96629-BE97-4547-A057-C21100620C9C}" srcOrd="2" destOrd="0" presId="urn:microsoft.com/office/officeart/2005/8/layout/chevron2"/>
    <dgm:cxn modelId="{BDC9C0B8-7BED-40BC-85EB-B840664BA07A}" type="presParOf" srcId="{77F96629-BE97-4547-A057-C21100620C9C}" destId="{9E455FE5-6CA9-4EE6-A75D-15F7624804AC}" srcOrd="0" destOrd="0" presId="urn:microsoft.com/office/officeart/2005/8/layout/chevron2"/>
    <dgm:cxn modelId="{0B8E0EC3-ED91-4E04-99F2-CCF247E15FD0}" type="presParOf" srcId="{77F96629-BE97-4547-A057-C21100620C9C}" destId="{D1088E0C-E98C-4538-9A29-02D75C75FDBA}" srcOrd="1" destOrd="0" presId="urn:microsoft.com/office/officeart/2005/8/layout/chevron2"/>
    <dgm:cxn modelId="{49B6F9D4-1719-454E-BC4E-4426E4A9D0B9}" type="presParOf" srcId="{884420C0-C127-4016-A218-CC187DC144C4}" destId="{6233CC69-8F78-41B8-A177-91923F7C7864}" srcOrd="3" destOrd="0" presId="urn:microsoft.com/office/officeart/2005/8/layout/chevron2"/>
    <dgm:cxn modelId="{36810D29-1FAE-4A16-ABAD-B2CEAB594327}" type="presParOf" srcId="{884420C0-C127-4016-A218-CC187DC144C4}" destId="{66A10ADC-FACA-4074-B120-175CED886231}" srcOrd="4" destOrd="0" presId="urn:microsoft.com/office/officeart/2005/8/layout/chevron2"/>
    <dgm:cxn modelId="{CA51C23B-9093-40E0-AA8C-B73F8480EB13}" type="presParOf" srcId="{66A10ADC-FACA-4074-B120-175CED886231}" destId="{B6EE6C78-BD4A-4FE5-A2CA-89C0B5C7BA06}" srcOrd="0" destOrd="0" presId="urn:microsoft.com/office/officeart/2005/8/layout/chevron2"/>
    <dgm:cxn modelId="{C078A713-5684-4DC8-ADA0-8536272389EF}" type="presParOf" srcId="{66A10ADC-FACA-4074-B120-175CED886231}" destId="{A80053D0-540D-4883-96E4-216602587E2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18034B-83FD-4188-9D63-E663EC37C4C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486DFA9E-702C-46D6-843D-FEE4F1575FB8}">
      <dgm:prSet phldrT="[Text]" custT="1"/>
      <dgm:spPr/>
      <dgm:t>
        <a:bodyPr/>
        <a:lstStyle/>
        <a:p>
          <a:r>
            <a:rPr lang="en-US" sz="3200" dirty="0"/>
            <a:t>Students Collaborate to Create Mind Map</a:t>
          </a:r>
        </a:p>
      </dgm:t>
    </dgm:pt>
    <dgm:pt modelId="{7FE400B0-C409-46D5-A2D8-5908FE997397}" type="parTrans" cxnId="{BF1F2BAF-8F2B-40CF-B472-387ADADF4248}">
      <dgm:prSet/>
      <dgm:spPr/>
      <dgm:t>
        <a:bodyPr/>
        <a:lstStyle/>
        <a:p>
          <a:endParaRPr lang="en-US" sz="2800"/>
        </a:p>
      </dgm:t>
    </dgm:pt>
    <dgm:pt modelId="{2FFF3AB0-49D9-4508-AB39-7B60519D2D31}" type="sibTrans" cxnId="{BF1F2BAF-8F2B-40CF-B472-387ADADF4248}">
      <dgm:prSet/>
      <dgm:spPr/>
      <dgm:t>
        <a:bodyPr/>
        <a:lstStyle/>
        <a:p>
          <a:endParaRPr lang="en-US" sz="2800"/>
        </a:p>
      </dgm:t>
    </dgm:pt>
    <dgm:pt modelId="{BC030537-A09B-4BD7-AD7F-256E4C7D3E57}">
      <dgm:prSet phldrT="[Text]" custT="1"/>
      <dgm:spPr/>
      <dgm:t>
        <a:bodyPr/>
        <a:lstStyle/>
        <a:p>
          <a:r>
            <a:rPr lang="en-US" sz="3200" dirty="0"/>
            <a:t>Students Visualize their Thinking</a:t>
          </a:r>
        </a:p>
      </dgm:t>
    </dgm:pt>
    <dgm:pt modelId="{3265BB5E-1168-4332-A053-C9FF2F1F025C}" type="parTrans" cxnId="{28E217AC-E572-4CC9-B4B5-328CD0CA1E15}">
      <dgm:prSet/>
      <dgm:spPr/>
      <dgm:t>
        <a:bodyPr/>
        <a:lstStyle/>
        <a:p>
          <a:endParaRPr lang="en-US" sz="2800"/>
        </a:p>
      </dgm:t>
    </dgm:pt>
    <dgm:pt modelId="{A064B9A1-C757-4600-A5BE-FBDD36742494}" type="sibTrans" cxnId="{28E217AC-E572-4CC9-B4B5-328CD0CA1E15}">
      <dgm:prSet/>
      <dgm:spPr/>
      <dgm:t>
        <a:bodyPr/>
        <a:lstStyle/>
        <a:p>
          <a:endParaRPr lang="en-US" sz="2800"/>
        </a:p>
      </dgm:t>
    </dgm:pt>
    <dgm:pt modelId="{B427774B-6CE6-4EDE-9098-624EA496D42E}">
      <dgm:prSet phldrT="[Text]" custT="1"/>
      <dgm:spPr/>
      <dgm:t>
        <a:bodyPr/>
        <a:lstStyle/>
        <a:p>
          <a:r>
            <a:rPr lang="en-US" sz="3200" dirty="0"/>
            <a:t>Strategic Approach to Problem Solving</a:t>
          </a:r>
        </a:p>
      </dgm:t>
    </dgm:pt>
    <dgm:pt modelId="{8B57C1C0-08F3-4DB9-85BD-C498118A3D5A}" type="parTrans" cxnId="{425A28FD-47F3-42D1-BCA6-ED7538248FD8}">
      <dgm:prSet/>
      <dgm:spPr/>
      <dgm:t>
        <a:bodyPr/>
        <a:lstStyle/>
        <a:p>
          <a:endParaRPr lang="en-US" sz="2800"/>
        </a:p>
      </dgm:t>
    </dgm:pt>
    <dgm:pt modelId="{0B86AA8F-E22C-48CE-A516-A4583CA872FB}" type="sibTrans" cxnId="{425A28FD-47F3-42D1-BCA6-ED7538248FD8}">
      <dgm:prSet/>
      <dgm:spPr/>
      <dgm:t>
        <a:bodyPr/>
        <a:lstStyle/>
        <a:p>
          <a:endParaRPr lang="en-US" sz="2800"/>
        </a:p>
      </dgm:t>
    </dgm:pt>
    <dgm:pt modelId="{B1A8BA7B-BCE5-4E47-846B-5C86FDC9D023}">
      <dgm:prSet custT="1"/>
      <dgm:spPr/>
      <dgm:t>
        <a:bodyPr/>
        <a:lstStyle/>
        <a:p>
          <a:r>
            <a:rPr lang="en-US" sz="3200" dirty="0"/>
            <a:t>Innovative Thinking</a:t>
          </a:r>
        </a:p>
      </dgm:t>
    </dgm:pt>
    <dgm:pt modelId="{E9556927-D3FE-43BB-BD01-0923899CF1B8}" type="parTrans" cxnId="{43324AB7-8ACD-4846-81E7-C21B58DDE0C4}">
      <dgm:prSet/>
      <dgm:spPr/>
      <dgm:t>
        <a:bodyPr/>
        <a:lstStyle/>
        <a:p>
          <a:endParaRPr lang="en-US" sz="2800"/>
        </a:p>
      </dgm:t>
    </dgm:pt>
    <dgm:pt modelId="{B73D78F5-1CD7-466C-BA8D-48149C1B6AD5}" type="sibTrans" cxnId="{43324AB7-8ACD-4846-81E7-C21B58DDE0C4}">
      <dgm:prSet/>
      <dgm:spPr/>
      <dgm:t>
        <a:bodyPr/>
        <a:lstStyle/>
        <a:p>
          <a:endParaRPr lang="en-US" sz="2800"/>
        </a:p>
      </dgm:t>
    </dgm:pt>
    <dgm:pt modelId="{61FBA01D-35AA-4AA7-851C-929BD055A873}">
      <dgm:prSet custT="1"/>
      <dgm:spPr/>
      <dgm:t>
        <a:bodyPr/>
        <a:lstStyle/>
        <a:p>
          <a:r>
            <a:rPr lang="en-US" sz="3200" dirty="0"/>
            <a:t>Better Organization of Though</a:t>
          </a:r>
        </a:p>
      </dgm:t>
    </dgm:pt>
    <dgm:pt modelId="{6DB2885F-AA3D-439F-AB17-885A63AB26B8}" type="parTrans" cxnId="{F3E95829-3894-4DEA-B850-A2531F58C721}">
      <dgm:prSet/>
      <dgm:spPr/>
      <dgm:t>
        <a:bodyPr/>
        <a:lstStyle/>
        <a:p>
          <a:endParaRPr lang="en-US" sz="2800"/>
        </a:p>
      </dgm:t>
    </dgm:pt>
    <dgm:pt modelId="{783A5DD6-1614-4B99-8CF5-4F9B68E1AD94}" type="sibTrans" cxnId="{F3E95829-3894-4DEA-B850-A2531F58C721}">
      <dgm:prSet/>
      <dgm:spPr/>
      <dgm:t>
        <a:bodyPr/>
        <a:lstStyle/>
        <a:p>
          <a:endParaRPr lang="en-US" sz="2800"/>
        </a:p>
      </dgm:t>
    </dgm:pt>
    <dgm:pt modelId="{C1AFD1A4-8E85-4F30-880C-6443FDE6E215}">
      <dgm:prSet custT="1"/>
      <dgm:spPr/>
      <dgm:t>
        <a:bodyPr/>
        <a:lstStyle/>
        <a:p>
          <a:r>
            <a:rPr lang="en-US" sz="3200" dirty="0"/>
            <a:t>Mental Decluttering</a:t>
          </a:r>
        </a:p>
      </dgm:t>
    </dgm:pt>
    <dgm:pt modelId="{2A436F4B-5138-470D-AD6D-5B51E9B349AF}" type="parTrans" cxnId="{2C104FF6-7889-4558-9156-1C185B295B96}">
      <dgm:prSet/>
      <dgm:spPr/>
      <dgm:t>
        <a:bodyPr/>
        <a:lstStyle/>
        <a:p>
          <a:endParaRPr lang="en-US" sz="2800"/>
        </a:p>
      </dgm:t>
    </dgm:pt>
    <dgm:pt modelId="{F3A9D0C8-6336-424D-A0FE-F2A6907B6A3B}" type="sibTrans" cxnId="{2C104FF6-7889-4558-9156-1C185B295B96}">
      <dgm:prSet/>
      <dgm:spPr/>
      <dgm:t>
        <a:bodyPr/>
        <a:lstStyle/>
        <a:p>
          <a:endParaRPr lang="en-US" sz="2800"/>
        </a:p>
      </dgm:t>
    </dgm:pt>
    <dgm:pt modelId="{35BD4434-27F0-4D61-B7CC-ED8AECFFC60B}" type="pres">
      <dgm:prSet presAssocID="{9E18034B-83FD-4188-9D63-E663EC37C4C0}" presName="Name0" presStyleCnt="0">
        <dgm:presLayoutVars>
          <dgm:chMax val="7"/>
          <dgm:chPref val="7"/>
          <dgm:dir/>
        </dgm:presLayoutVars>
      </dgm:prSet>
      <dgm:spPr/>
    </dgm:pt>
    <dgm:pt modelId="{5024AFAD-EFBE-4F27-9184-9B7AADB7F40D}" type="pres">
      <dgm:prSet presAssocID="{9E18034B-83FD-4188-9D63-E663EC37C4C0}" presName="Name1" presStyleCnt="0"/>
      <dgm:spPr/>
    </dgm:pt>
    <dgm:pt modelId="{3D62641C-005D-4F99-84CC-7CF43FCC68C6}" type="pres">
      <dgm:prSet presAssocID="{9E18034B-83FD-4188-9D63-E663EC37C4C0}" presName="cycle" presStyleCnt="0"/>
      <dgm:spPr/>
    </dgm:pt>
    <dgm:pt modelId="{184434C5-CCDF-4011-BFC0-38C05B9ECFAF}" type="pres">
      <dgm:prSet presAssocID="{9E18034B-83FD-4188-9D63-E663EC37C4C0}" presName="srcNode" presStyleLbl="node1" presStyleIdx="0" presStyleCnt="6"/>
      <dgm:spPr/>
    </dgm:pt>
    <dgm:pt modelId="{18F1CAFA-48CC-4BFF-8716-4C0D1F1B3659}" type="pres">
      <dgm:prSet presAssocID="{9E18034B-83FD-4188-9D63-E663EC37C4C0}" presName="conn" presStyleLbl="parChTrans1D2" presStyleIdx="0" presStyleCnt="1"/>
      <dgm:spPr/>
    </dgm:pt>
    <dgm:pt modelId="{B283EE41-696F-4F78-A8CE-C919D9D81821}" type="pres">
      <dgm:prSet presAssocID="{9E18034B-83FD-4188-9D63-E663EC37C4C0}" presName="extraNode" presStyleLbl="node1" presStyleIdx="0" presStyleCnt="6"/>
      <dgm:spPr/>
    </dgm:pt>
    <dgm:pt modelId="{E57840CB-336B-4434-8E5E-505BC0562F86}" type="pres">
      <dgm:prSet presAssocID="{9E18034B-83FD-4188-9D63-E663EC37C4C0}" presName="dstNode" presStyleLbl="node1" presStyleIdx="0" presStyleCnt="6"/>
      <dgm:spPr/>
    </dgm:pt>
    <dgm:pt modelId="{6775F2CC-D9FF-4BA8-9E81-C30602077912}" type="pres">
      <dgm:prSet presAssocID="{486DFA9E-702C-46D6-843D-FEE4F1575FB8}" presName="text_1" presStyleLbl="node1" presStyleIdx="0" presStyleCnt="6">
        <dgm:presLayoutVars>
          <dgm:bulletEnabled val="1"/>
        </dgm:presLayoutVars>
      </dgm:prSet>
      <dgm:spPr/>
    </dgm:pt>
    <dgm:pt modelId="{12507A2A-63E4-493B-971F-F09866FC67F3}" type="pres">
      <dgm:prSet presAssocID="{486DFA9E-702C-46D6-843D-FEE4F1575FB8}" presName="accent_1" presStyleCnt="0"/>
      <dgm:spPr/>
    </dgm:pt>
    <dgm:pt modelId="{02EA5825-880C-4F70-ADE5-8C48EB8DC3B8}" type="pres">
      <dgm:prSet presAssocID="{486DFA9E-702C-46D6-843D-FEE4F1575FB8}" presName="accentRepeatNode" presStyleLbl="solidFgAcc1" presStyleIdx="0" presStyleCnt="6"/>
      <dgm:spPr/>
    </dgm:pt>
    <dgm:pt modelId="{ECDCAEF5-D721-4F28-8B5C-543918A9A8A3}" type="pres">
      <dgm:prSet presAssocID="{BC030537-A09B-4BD7-AD7F-256E4C7D3E57}" presName="text_2" presStyleLbl="node1" presStyleIdx="1" presStyleCnt="6">
        <dgm:presLayoutVars>
          <dgm:bulletEnabled val="1"/>
        </dgm:presLayoutVars>
      </dgm:prSet>
      <dgm:spPr/>
    </dgm:pt>
    <dgm:pt modelId="{6E8A31E3-F345-414E-8B7C-1CFE8A6142B8}" type="pres">
      <dgm:prSet presAssocID="{BC030537-A09B-4BD7-AD7F-256E4C7D3E57}" presName="accent_2" presStyleCnt="0"/>
      <dgm:spPr/>
    </dgm:pt>
    <dgm:pt modelId="{170BDD9A-0562-4352-8EE7-9F240EBCE11A}" type="pres">
      <dgm:prSet presAssocID="{BC030537-A09B-4BD7-AD7F-256E4C7D3E57}" presName="accentRepeatNode" presStyleLbl="solidFgAcc1" presStyleIdx="1" presStyleCnt="6"/>
      <dgm:spPr/>
    </dgm:pt>
    <dgm:pt modelId="{C733594A-EFD0-41BE-94D2-EDDAC92A487E}" type="pres">
      <dgm:prSet presAssocID="{B427774B-6CE6-4EDE-9098-624EA496D42E}" presName="text_3" presStyleLbl="node1" presStyleIdx="2" presStyleCnt="6">
        <dgm:presLayoutVars>
          <dgm:bulletEnabled val="1"/>
        </dgm:presLayoutVars>
      </dgm:prSet>
      <dgm:spPr/>
    </dgm:pt>
    <dgm:pt modelId="{FE15FA91-4382-4064-9156-D549C097CBE4}" type="pres">
      <dgm:prSet presAssocID="{B427774B-6CE6-4EDE-9098-624EA496D42E}" presName="accent_3" presStyleCnt="0"/>
      <dgm:spPr/>
    </dgm:pt>
    <dgm:pt modelId="{135034B2-9893-4509-B67D-74BAF4A72B82}" type="pres">
      <dgm:prSet presAssocID="{B427774B-6CE6-4EDE-9098-624EA496D42E}" presName="accentRepeatNode" presStyleLbl="solidFgAcc1" presStyleIdx="2" presStyleCnt="6"/>
      <dgm:spPr/>
    </dgm:pt>
    <dgm:pt modelId="{697A6ABD-449C-4A29-A7D6-2BAF18AF492B}" type="pres">
      <dgm:prSet presAssocID="{B1A8BA7B-BCE5-4E47-846B-5C86FDC9D023}" presName="text_4" presStyleLbl="node1" presStyleIdx="3" presStyleCnt="6">
        <dgm:presLayoutVars>
          <dgm:bulletEnabled val="1"/>
        </dgm:presLayoutVars>
      </dgm:prSet>
      <dgm:spPr/>
    </dgm:pt>
    <dgm:pt modelId="{3AC9E780-2897-430E-9A5D-F4A57FE646AF}" type="pres">
      <dgm:prSet presAssocID="{B1A8BA7B-BCE5-4E47-846B-5C86FDC9D023}" presName="accent_4" presStyleCnt="0"/>
      <dgm:spPr/>
    </dgm:pt>
    <dgm:pt modelId="{E685CC0A-0B6C-4A2E-980E-7A024298602A}" type="pres">
      <dgm:prSet presAssocID="{B1A8BA7B-BCE5-4E47-846B-5C86FDC9D023}" presName="accentRepeatNode" presStyleLbl="solidFgAcc1" presStyleIdx="3" presStyleCnt="6"/>
      <dgm:spPr/>
    </dgm:pt>
    <dgm:pt modelId="{5C7D2AD8-7D13-455C-A4F8-076679CC6D28}" type="pres">
      <dgm:prSet presAssocID="{61FBA01D-35AA-4AA7-851C-929BD055A873}" presName="text_5" presStyleLbl="node1" presStyleIdx="4" presStyleCnt="6">
        <dgm:presLayoutVars>
          <dgm:bulletEnabled val="1"/>
        </dgm:presLayoutVars>
      </dgm:prSet>
      <dgm:spPr/>
    </dgm:pt>
    <dgm:pt modelId="{B31D8A6D-83AB-4454-8F94-F685148F8062}" type="pres">
      <dgm:prSet presAssocID="{61FBA01D-35AA-4AA7-851C-929BD055A873}" presName="accent_5" presStyleCnt="0"/>
      <dgm:spPr/>
    </dgm:pt>
    <dgm:pt modelId="{AD447A04-10C4-451C-8DE9-62824C2C0126}" type="pres">
      <dgm:prSet presAssocID="{61FBA01D-35AA-4AA7-851C-929BD055A873}" presName="accentRepeatNode" presStyleLbl="solidFgAcc1" presStyleIdx="4" presStyleCnt="6"/>
      <dgm:spPr/>
    </dgm:pt>
    <dgm:pt modelId="{BBC8CDFD-AD9A-421A-B1A4-9B4E5CF1DFB7}" type="pres">
      <dgm:prSet presAssocID="{C1AFD1A4-8E85-4F30-880C-6443FDE6E215}" presName="text_6" presStyleLbl="node1" presStyleIdx="5" presStyleCnt="6">
        <dgm:presLayoutVars>
          <dgm:bulletEnabled val="1"/>
        </dgm:presLayoutVars>
      </dgm:prSet>
      <dgm:spPr/>
    </dgm:pt>
    <dgm:pt modelId="{64F4B96B-399B-4CEA-9766-D4A6198F4981}" type="pres">
      <dgm:prSet presAssocID="{C1AFD1A4-8E85-4F30-880C-6443FDE6E215}" presName="accent_6" presStyleCnt="0"/>
      <dgm:spPr/>
    </dgm:pt>
    <dgm:pt modelId="{4343A82A-7332-4952-973D-4C86E833F0B0}" type="pres">
      <dgm:prSet presAssocID="{C1AFD1A4-8E85-4F30-880C-6443FDE6E215}" presName="accentRepeatNode" presStyleLbl="solidFgAcc1" presStyleIdx="5" presStyleCnt="6"/>
      <dgm:spPr/>
    </dgm:pt>
  </dgm:ptLst>
  <dgm:cxnLst>
    <dgm:cxn modelId="{F3E95829-3894-4DEA-B850-A2531F58C721}" srcId="{9E18034B-83FD-4188-9D63-E663EC37C4C0}" destId="{61FBA01D-35AA-4AA7-851C-929BD055A873}" srcOrd="4" destOrd="0" parTransId="{6DB2885F-AA3D-439F-AB17-885A63AB26B8}" sibTransId="{783A5DD6-1614-4B99-8CF5-4F9B68E1AD94}"/>
    <dgm:cxn modelId="{4C4A4C9C-CF95-4795-AB0D-3C85FCE8431B}" type="presOf" srcId="{B427774B-6CE6-4EDE-9098-624EA496D42E}" destId="{C733594A-EFD0-41BE-94D2-EDDAC92A487E}" srcOrd="0" destOrd="0" presId="urn:microsoft.com/office/officeart/2008/layout/VerticalCurvedList"/>
    <dgm:cxn modelId="{28E217AC-E572-4CC9-B4B5-328CD0CA1E15}" srcId="{9E18034B-83FD-4188-9D63-E663EC37C4C0}" destId="{BC030537-A09B-4BD7-AD7F-256E4C7D3E57}" srcOrd="1" destOrd="0" parTransId="{3265BB5E-1168-4332-A053-C9FF2F1F025C}" sibTransId="{A064B9A1-C757-4600-A5BE-FBDD36742494}"/>
    <dgm:cxn modelId="{BF1F2BAF-8F2B-40CF-B472-387ADADF4248}" srcId="{9E18034B-83FD-4188-9D63-E663EC37C4C0}" destId="{486DFA9E-702C-46D6-843D-FEE4F1575FB8}" srcOrd="0" destOrd="0" parTransId="{7FE400B0-C409-46D5-A2D8-5908FE997397}" sibTransId="{2FFF3AB0-49D9-4508-AB39-7B60519D2D31}"/>
    <dgm:cxn modelId="{A228B0B1-B525-4008-912C-F046D596326F}" type="presOf" srcId="{486DFA9E-702C-46D6-843D-FEE4F1575FB8}" destId="{6775F2CC-D9FF-4BA8-9E81-C30602077912}" srcOrd="0" destOrd="0" presId="urn:microsoft.com/office/officeart/2008/layout/VerticalCurvedList"/>
    <dgm:cxn modelId="{4056F2B5-73B8-4830-B94B-507974A154A8}" type="presOf" srcId="{2FFF3AB0-49D9-4508-AB39-7B60519D2D31}" destId="{18F1CAFA-48CC-4BFF-8716-4C0D1F1B3659}" srcOrd="0" destOrd="0" presId="urn:microsoft.com/office/officeart/2008/layout/VerticalCurvedList"/>
    <dgm:cxn modelId="{43324AB7-8ACD-4846-81E7-C21B58DDE0C4}" srcId="{9E18034B-83FD-4188-9D63-E663EC37C4C0}" destId="{B1A8BA7B-BCE5-4E47-846B-5C86FDC9D023}" srcOrd="3" destOrd="0" parTransId="{E9556927-D3FE-43BB-BD01-0923899CF1B8}" sibTransId="{B73D78F5-1CD7-466C-BA8D-48149C1B6AD5}"/>
    <dgm:cxn modelId="{97A1BBD4-B5BD-4897-9364-3CA757DE033A}" type="presOf" srcId="{61FBA01D-35AA-4AA7-851C-929BD055A873}" destId="{5C7D2AD8-7D13-455C-A4F8-076679CC6D28}" srcOrd="0" destOrd="0" presId="urn:microsoft.com/office/officeart/2008/layout/VerticalCurvedList"/>
    <dgm:cxn modelId="{EBD3DEE6-8FDB-4291-847C-AAD8FDDA22FA}" type="presOf" srcId="{C1AFD1A4-8E85-4F30-880C-6443FDE6E215}" destId="{BBC8CDFD-AD9A-421A-B1A4-9B4E5CF1DFB7}" srcOrd="0" destOrd="0" presId="urn:microsoft.com/office/officeart/2008/layout/VerticalCurvedList"/>
    <dgm:cxn modelId="{0912AAF0-FCF5-4C10-87E6-F8231B53BFD9}" type="presOf" srcId="{9E18034B-83FD-4188-9D63-E663EC37C4C0}" destId="{35BD4434-27F0-4D61-B7CC-ED8AECFFC60B}" srcOrd="0" destOrd="0" presId="urn:microsoft.com/office/officeart/2008/layout/VerticalCurvedList"/>
    <dgm:cxn modelId="{789583F3-9773-4F17-9FD5-A8671FCEB341}" type="presOf" srcId="{BC030537-A09B-4BD7-AD7F-256E4C7D3E57}" destId="{ECDCAEF5-D721-4F28-8B5C-543918A9A8A3}" srcOrd="0" destOrd="0" presId="urn:microsoft.com/office/officeart/2008/layout/VerticalCurvedList"/>
    <dgm:cxn modelId="{2C104FF6-7889-4558-9156-1C185B295B96}" srcId="{9E18034B-83FD-4188-9D63-E663EC37C4C0}" destId="{C1AFD1A4-8E85-4F30-880C-6443FDE6E215}" srcOrd="5" destOrd="0" parTransId="{2A436F4B-5138-470D-AD6D-5B51E9B349AF}" sibTransId="{F3A9D0C8-6336-424D-A0FE-F2A6907B6A3B}"/>
    <dgm:cxn modelId="{2DD592F9-5857-4EEE-8248-815681B214E0}" type="presOf" srcId="{B1A8BA7B-BCE5-4E47-846B-5C86FDC9D023}" destId="{697A6ABD-449C-4A29-A7D6-2BAF18AF492B}" srcOrd="0" destOrd="0" presId="urn:microsoft.com/office/officeart/2008/layout/VerticalCurvedList"/>
    <dgm:cxn modelId="{425A28FD-47F3-42D1-BCA6-ED7538248FD8}" srcId="{9E18034B-83FD-4188-9D63-E663EC37C4C0}" destId="{B427774B-6CE6-4EDE-9098-624EA496D42E}" srcOrd="2" destOrd="0" parTransId="{8B57C1C0-08F3-4DB9-85BD-C498118A3D5A}" sibTransId="{0B86AA8F-E22C-48CE-A516-A4583CA872FB}"/>
    <dgm:cxn modelId="{5727C810-95C0-4EAC-A098-98459B925C63}" type="presParOf" srcId="{35BD4434-27F0-4D61-B7CC-ED8AECFFC60B}" destId="{5024AFAD-EFBE-4F27-9184-9B7AADB7F40D}" srcOrd="0" destOrd="0" presId="urn:microsoft.com/office/officeart/2008/layout/VerticalCurvedList"/>
    <dgm:cxn modelId="{39A76A99-6C4E-4CBC-9704-FCFEE39D4B47}" type="presParOf" srcId="{5024AFAD-EFBE-4F27-9184-9B7AADB7F40D}" destId="{3D62641C-005D-4F99-84CC-7CF43FCC68C6}" srcOrd="0" destOrd="0" presId="urn:microsoft.com/office/officeart/2008/layout/VerticalCurvedList"/>
    <dgm:cxn modelId="{479CF649-F180-4CE9-A05A-32727A66C5A8}" type="presParOf" srcId="{3D62641C-005D-4F99-84CC-7CF43FCC68C6}" destId="{184434C5-CCDF-4011-BFC0-38C05B9ECFAF}" srcOrd="0" destOrd="0" presId="urn:microsoft.com/office/officeart/2008/layout/VerticalCurvedList"/>
    <dgm:cxn modelId="{7C3BA109-ADC9-4B49-94C9-4DBC6ADA2DEF}" type="presParOf" srcId="{3D62641C-005D-4F99-84CC-7CF43FCC68C6}" destId="{18F1CAFA-48CC-4BFF-8716-4C0D1F1B3659}" srcOrd="1" destOrd="0" presId="urn:microsoft.com/office/officeart/2008/layout/VerticalCurvedList"/>
    <dgm:cxn modelId="{09DA3CBC-126A-4F13-AA71-1E904917A50E}" type="presParOf" srcId="{3D62641C-005D-4F99-84CC-7CF43FCC68C6}" destId="{B283EE41-696F-4F78-A8CE-C919D9D81821}" srcOrd="2" destOrd="0" presId="urn:microsoft.com/office/officeart/2008/layout/VerticalCurvedList"/>
    <dgm:cxn modelId="{41CE369A-E512-4999-B264-4576EFA3F29D}" type="presParOf" srcId="{3D62641C-005D-4F99-84CC-7CF43FCC68C6}" destId="{E57840CB-336B-4434-8E5E-505BC0562F86}" srcOrd="3" destOrd="0" presId="urn:microsoft.com/office/officeart/2008/layout/VerticalCurvedList"/>
    <dgm:cxn modelId="{10ADCEB6-B126-4EC4-91B5-EEB4BDD4F6FE}" type="presParOf" srcId="{5024AFAD-EFBE-4F27-9184-9B7AADB7F40D}" destId="{6775F2CC-D9FF-4BA8-9E81-C30602077912}" srcOrd="1" destOrd="0" presId="urn:microsoft.com/office/officeart/2008/layout/VerticalCurvedList"/>
    <dgm:cxn modelId="{E9C625D4-1883-43AF-8C70-54FC99D062DB}" type="presParOf" srcId="{5024AFAD-EFBE-4F27-9184-9B7AADB7F40D}" destId="{12507A2A-63E4-493B-971F-F09866FC67F3}" srcOrd="2" destOrd="0" presId="urn:microsoft.com/office/officeart/2008/layout/VerticalCurvedList"/>
    <dgm:cxn modelId="{85C5446A-007D-4656-81D6-0FD640880BA2}" type="presParOf" srcId="{12507A2A-63E4-493B-971F-F09866FC67F3}" destId="{02EA5825-880C-4F70-ADE5-8C48EB8DC3B8}" srcOrd="0" destOrd="0" presId="urn:microsoft.com/office/officeart/2008/layout/VerticalCurvedList"/>
    <dgm:cxn modelId="{4BB82140-1493-44B1-9348-D77A5BB88F20}" type="presParOf" srcId="{5024AFAD-EFBE-4F27-9184-9B7AADB7F40D}" destId="{ECDCAEF5-D721-4F28-8B5C-543918A9A8A3}" srcOrd="3" destOrd="0" presId="urn:microsoft.com/office/officeart/2008/layout/VerticalCurvedList"/>
    <dgm:cxn modelId="{7CEE640D-3B90-4782-94BB-A4B77A5DB406}" type="presParOf" srcId="{5024AFAD-EFBE-4F27-9184-9B7AADB7F40D}" destId="{6E8A31E3-F345-414E-8B7C-1CFE8A6142B8}" srcOrd="4" destOrd="0" presId="urn:microsoft.com/office/officeart/2008/layout/VerticalCurvedList"/>
    <dgm:cxn modelId="{DBC40687-D5F0-46DC-B193-AED32880A965}" type="presParOf" srcId="{6E8A31E3-F345-414E-8B7C-1CFE8A6142B8}" destId="{170BDD9A-0562-4352-8EE7-9F240EBCE11A}" srcOrd="0" destOrd="0" presId="urn:microsoft.com/office/officeart/2008/layout/VerticalCurvedList"/>
    <dgm:cxn modelId="{54AEAACC-BFDA-4155-AE1A-7C8BFE212B7F}" type="presParOf" srcId="{5024AFAD-EFBE-4F27-9184-9B7AADB7F40D}" destId="{C733594A-EFD0-41BE-94D2-EDDAC92A487E}" srcOrd="5" destOrd="0" presId="urn:microsoft.com/office/officeart/2008/layout/VerticalCurvedList"/>
    <dgm:cxn modelId="{D59F6E3A-439B-4C52-9CC0-DAFD21090F02}" type="presParOf" srcId="{5024AFAD-EFBE-4F27-9184-9B7AADB7F40D}" destId="{FE15FA91-4382-4064-9156-D549C097CBE4}" srcOrd="6" destOrd="0" presId="urn:microsoft.com/office/officeart/2008/layout/VerticalCurvedList"/>
    <dgm:cxn modelId="{D7C530F2-B50E-4826-8EC7-C8989B5BFA70}" type="presParOf" srcId="{FE15FA91-4382-4064-9156-D549C097CBE4}" destId="{135034B2-9893-4509-B67D-74BAF4A72B82}" srcOrd="0" destOrd="0" presId="urn:microsoft.com/office/officeart/2008/layout/VerticalCurvedList"/>
    <dgm:cxn modelId="{118AB3BC-195B-4586-B587-565AF67E1757}" type="presParOf" srcId="{5024AFAD-EFBE-4F27-9184-9B7AADB7F40D}" destId="{697A6ABD-449C-4A29-A7D6-2BAF18AF492B}" srcOrd="7" destOrd="0" presId="urn:microsoft.com/office/officeart/2008/layout/VerticalCurvedList"/>
    <dgm:cxn modelId="{581F0318-9E67-4DBA-B639-2564387F317B}" type="presParOf" srcId="{5024AFAD-EFBE-4F27-9184-9B7AADB7F40D}" destId="{3AC9E780-2897-430E-9A5D-F4A57FE646AF}" srcOrd="8" destOrd="0" presId="urn:microsoft.com/office/officeart/2008/layout/VerticalCurvedList"/>
    <dgm:cxn modelId="{24CA240A-58F9-4D4E-A437-09F50CE3605C}" type="presParOf" srcId="{3AC9E780-2897-430E-9A5D-F4A57FE646AF}" destId="{E685CC0A-0B6C-4A2E-980E-7A024298602A}" srcOrd="0" destOrd="0" presId="urn:microsoft.com/office/officeart/2008/layout/VerticalCurvedList"/>
    <dgm:cxn modelId="{8B756006-96C2-4833-A7DA-90D4EB50739B}" type="presParOf" srcId="{5024AFAD-EFBE-4F27-9184-9B7AADB7F40D}" destId="{5C7D2AD8-7D13-455C-A4F8-076679CC6D28}" srcOrd="9" destOrd="0" presId="urn:microsoft.com/office/officeart/2008/layout/VerticalCurvedList"/>
    <dgm:cxn modelId="{16611274-6B3F-4581-8F65-3E53A96C60D7}" type="presParOf" srcId="{5024AFAD-EFBE-4F27-9184-9B7AADB7F40D}" destId="{B31D8A6D-83AB-4454-8F94-F685148F8062}" srcOrd="10" destOrd="0" presId="urn:microsoft.com/office/officeart/2008/layout/VerticalCurvedList"/>
    <dgm:cxn modelId="{7FF29060-2DCD-47A9-A0CD-B0CDA747D868}" type="presParOf" srcId="{B31D8A6D-83AB-4454-8F94-F685148F8062}" destId="{AD447A04-10C4-451C-8DE9-62824C2C0126}" srcOrd="0" destOrd="0" presId="urn:microsoft.com/office/officeart/2008/layout/VerticalCurvedList"/>
    <dgm:cxn modelId="{EA423B8D-63BD-43D6-BEB2-62F9158C128F}" type="presParOf" srcId="{5024AFAD-EFBE-4F27-9184-9B7AADB7F40D}" destId="{BBC8CDFD-AD9A-421A-B1A4-9B4E5CF1DFB7}" srcOrd="11" destOrd="0" presId="urn:microsoft.com/office/officeart/2008/layout/VerticalCurvedList"/>
    <dgm:cxn modelId="{557DB972-CC6F-4BA5-A2B1-A8286534E13F}" type="presParOf" srcId="{5024AFAD-EFBE-4F27-9184-9B7AADB7F40D}" destId="{64F4B96B-399B-4CEA-9766-D4A6198F4981}" srcOrd="12" destOrd="0" presId="urn:microsoft.com/office/officeart/2008/layout/VerticalCurvedList"/>
    <dgm:cxn modelId="{5188C51A-3793-4642-B867-AAA43432B090}" type="presParOf" srcId="{64F4B96B-399B-4CEA-9766-D4A6198F4981}" destId="{4343A82A-7332-4952-973D-4C86E833F0B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397AD5-26BD-47B6-8FB3-EF1FE13CB2B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E3C8AAD-22B1-4EBE-B56D-BD571049ECF7}">
      <dgm:prSet phldrT="[Text]" custT="1"/>
      <dgm:spPr/>
      <dgm:t>
        <a:bodyPr/>
        <a:lstStyle/>
        <a:p>
          <a:r>
            <a:rPr lang="en-US" sz="2400" b="1" i="0" dirty="0"/>
            <a:t>Enhanced Information Organization</a:t>
          </a:r>
          <a:endParaRPr lang="en-US" sz="2400" dirty="0"/>
        </a:p>
      </dgm:t>
    </dgm:pt>
    <dgm:pt modelId="{AC3F3806-6EC9-4A89-8657-CA56B9FEE78F}" type="parTrans" cxnId="{BF4C1389-2DEB-4A1A-958C-46BA40577058}">
      <dgm:prSet/>
      <dgm:spPr/>
      <dgm:t>
        <a:bodyPr/>
        <a:lstStyle/>
        <a:p>
          <a:endParaRPr lang="en-US" sz="2000"/>
        </a:p>
      </dgm:t>
    </dgm:pt>
    <dgm:pt modelId="{49F7D9FE-289D-4A1B-94E6-69F262DD26FA}" type="sibTrans" cxnId="{BF4C1389-2DEB-4A1A-958C-46BA40577058}">
      <dgm:prSet/>
      <dgm:spPr/>
      <dgm:t>
        <a:bodyPr/>
        <a:lstStyle/>
        <a:p>
          <a:endParaRPr lang="en-US" sz="2000"/>
        </a:p>
      </dgm:t>
    </dgm:pt>
    <dgm:pt modelId="{5BEDFCC7-3290-460C-B7B6-3BE3CB800ADF}">
      <dgm:prSet phldrT="[Text]" custT="1"/>
      <dgm:spPr/>
      <dgm:t>
        <a:bodyPr/>
        <a:lstStyle/>
        <a:p>
          <a:r>
            <a:rPr lang="en-US" sz="2400" b="1" i="0" dirty="0"/>
            <a:t>Improved Problem-Solving and Creativity</a:t>
          </a:r>
          <a:endParaRPr lang="en-US" sz="2400" dirty="0"/>
        </a:p>
      </dgm:t>
    </dgm:pt>
    <dgm:pt modelId="{C3D557A0-8FFF-4485-9A17-E2F3B977A319}" type="parTrans" cxnId="{EC870EF2-8BD1-45EF-A479-17E64831F2C6}">
      <dgm:prSet/>
      <dgm:spPr/>
      <dgm:t>
        <a:bodyPr/>
        <a:lstStyle/>
        <a:p>
          <a:endParaRPr lang="en-US" sz="2000"/>
        </a:p>
      </dgm:t>
    </dgm:pt>
    <dgm:pt modelId="{C854BDD2-48F0-4958-8FA8-F717D0F8AB88}" type="sibTrans" cxnId="{EC870EF2-8BD1-45EF-A479-17E64831F2C6}">
      <dgm:prSet/>
      <dgm:spPr/>
      <dgm:t>
        <a:bodyPr/>
        <a:lstStyle/>
        <a:p>
          <a:endParaRPr lang="en-US" sz="2000"/>
        </a:p>
      </dgm:t>
    </dgm:pt>
    <dgm:pt modelId="{1A3A2369-32C5-4658-A017-3114439E044B}">
      <dgm:prSet phldrT="[Text]" custT="1"/>
      <dgm:spPr/>
      <dgm:t>
        <a:bodyPr/>
        <a:lstStyle/>
        <a:p>
          <a:r>
            <a:rPr lang="en-US" sz="2400" b="1" i="0" dirty="0"/>
            <a:t>Clear Communication and Collaboration</a:t>
          </a:r>
          <a:endParaRPr lang="en-US" sz="2400" dirty="0"/>
        </a:p>
      </dgm:t>
    </dgm:pt>
    <dgm:pt modelId="{A8E7CD28-A404-41B5-B105-47378C5685CD}" type="parTrans" cxnId="{09BB0F2A-5102-483E-932A-DC5BE867BB65}">
      <dgm:prSet/>
      <dgm:spPr/>
      <dgm:t>
        <a:bodyPr/>
        <a:lstStyle/>
        <a:p>
          <a:endParaRPr lang="en-US" sz="2000"/>
        </a:p>
      </dgm:t>
    </dgm:pt>
    <dgm:pt modelId="{A0E4C730-AF21-4D93-BF8F-3FF670F49D7C}" type="sibTrans" cxnId="{09BB0F2A-5102-483E-932A-DC5BE867BB65}">
      <dgm:prSet/>
      <dgm:spPr/>
      <dgm:t>
        <a:bodyPr/>
        <a:lstStyle/>
        <a:p>
          <a:endParaRPr lang="en-US" sz="2000"/>
        </a:p>
      </dgm:t>
    </dgm:pt>
    <dgm:pt modelId="{E4394100-8454-4F50-B127-41C8B0066D64}">
      <dgm:prSet custT="1"/>
      <dgm:spPr/>
      <dgm:t>
        <a:bodyPr/>
        <a:lstStyle/>
        <a:p>
          <a:r>
            <a:rPr lang="en-US" sz="2400" b="1" i="0" dirty="0"/>
            <a:t>Enhanced User Understanding</a:t>
          </a:r>
          <a:endParaRPr lang="en-US" sz="2400" dirty="0"/>
        </a:p>
      </dgm:t>
    </dgm:pt>
    <dgm:pt modelId="{959C8D4B-FD90-4409-9964-2A21CDDF3573}" type="parTrans" cxnId="{749B9396-10E0-434C-82BD-84079CEB92E6}">
      <dgm:prSet/>
      <dgm:spPr/>
      <dgm:t>
        <a:bodyPr/>
        <a:lstStyle/>
        <a:p>
          <a:endParaRPr lang="en-US" sz="2000"/>
        </a:p>
      </dgm:t>
    </dgm:pt>
    <dgm:pt modelId="{1CDE4D92-04C0-4A7E-96F7-EA3DC0EE968E}" type="sibTrans" cxnId="{749B9396-10E0-434C-82BD-84079CEB92E6}">
      <dgm:prSet/>
      <dgm:spPr/>
      <dgm:t>
        <a:bodyPr/>
        <a:lstStyle/>
        <a:p>
          <a:endParaRPr lang="en-US" sz="2000"/>
        </a:p>
      </dgm:t>
    </dgm:pt>
    <dgm:pt modelId="{8A769F6E-FDB9-4FE0-B97B-F110B1BBF5EF}" type="pres">
      <dgm:prSet presAssocID="{92397AD5-26BD-47B6-8FB3-EF1FE13CB2B4}" presName="linear" presStyleCnt="0">
        <dgm:presLayoutVars>
          <dgm:dir/>
          <dgm:animLvl val="lvl"/>
          <dgm:resizeHandles val="exact"/>
        </dgm:presLayoutVars>
      </dgm:prSet>
      <dgm:spPr/>
    </dgm:pt>
    <dgm:pt modelId="{E4970891-4820-43AE-9466-DA911E3DF3E1}" type="pres">
      <dgm:prSet presAssocID="{DE3C8AAD-22B1-4EBE-B56D-BD571049ECF7}" presName="parentLin" presStyleCnt="0"/>
      <dgm:spPr/>
    </dgm:pt>
    <dgm:pt modelId="{79CF127E-9545-48AB-A524-5D76534DDA47}" type="pres">
      <dgm:prSet presAssocID="{DE3C8AAD-22B1-4EBE-B56D-BD571049ECF7}" presName="parentLeftMargin" presStyleLbl="node1" presStyleIdx="0" presStyleCnt="4"/>
      <dgm:spPr/>
    </dgm:pt>
    <dgm:pt modelId="{13B1485D-A0A6-4F10-8D80-7880D468D632}" type="pres">
      <dgm:prSet presAssocID="{DE3C8AAD-22B1-4EBE-B56D-BD571049ECF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D7DDB87-7E9B-4E4E-B183-0A5C98BB17A0}" type="pres">
      <dgm:prSet presAssocID="{DE3C8AAD-22B1-4EBE-B56D-BD571049ECF7}" presName="negativeSpace" presStyleCnt="0"/>
      <dgm:spPr/>
    </dgm:pt>
    <dgm:pt modelId="{C80DE2B5-0FF3-4054-858E-81D165CE30D3}" type="pres">
      <dgm:prSet presAssocID="{DE3C8AAD-22B1-4EBE-B56D-BD571049ECF7}" presName="childText" presStyleLbl="conFgAcc1" presStyleIdx="0" presStyleCnt="4">
        <dgm:presLayoutVars>
          <dgm:bulletEnabled val="1"/>
        </dgm:presLayoutVars>
      </dgm:prSet>
      <dgm:spPr/>
    </dgm:pt>
    <dgm:pt modelId="{D34BC2FF-8930-4D0F-9B91-32F4DED9BD10}" type="pres">
      <dgm:prSet presAssocID="{49F7D9FE-289D-4A1B-94E6-69F262DD26FA}" presName="spaceBetweenRectangles" presStyleCnt="0"/>
      <dgm:spPr/>
    </dgm:pt>
    <dgm:pt modelId="{DFF8281B-3436-4774-A9B9-4CE8D7643860}" type="pres">
      <dgm:prSet presAssocID="{5BEDFCC7-3290-460C-B7B6-3BE3CB800ADF}" presName="parentLin" presStyleCnt="0"/>
      <dgm:spPr/>
    </dgm:pt>
    <dgm:pt modelId="{2FB6F910-19B4-46BB-BF23-7396792F295D}" type="pres">
      <dgm:prSet presAssocID="{5BEDFCC7-3290-460C-B7B6-3BE3CB800ADF}" presName="parentLeftMargin" presStyleLbl="node1" presStyleIdx="0" presStyleCnt="4"/>
      <dgm:spPr/>
    </dgm:pt>
    <dgm:pt modelId="{58646DF1-3190-4D88-8852-43032A0DB47A}" type="pres">
      <dgm:prSet presAssocID="{5BEDFCC7-3290-460C-B7B6-3BE3CB800AD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405C01F-EEA9-44EC-B701-FCC07FC46B9F}" type="pres">
      <dgm:prSet presAssocID="{5BEDFCC7-3290-460C-B7B6-3BE3CB800ADF}" presName="negativeSpace" presStyleCnt="0"/>
      <dgm:spPr/>
    </dgm:pt>
    <dgm:pt modelId="{A8001061-3B53-4DDE-8A8A-CBFF8A836779}" type="pres">
      <dgm:prSet presAssocID="{5BEDFCC7-3290-460C-B7B6-3BE3CB800ADF}" presName="childText" presStyleLbl="conFgAcc1" presStyleIdx="1" presStyleCnt="4">
        <dgm:presLayoutVars>
          <dgm:bulletEnabled val="1"/>
        </dgm:presLayoutVars>
      </dgm:prSet>
      <dgm:spPr/>
    </dgm:pt>
    <dgm:pt modelId="{92D33117-CDAD-4FC0-BE23-EC9C1B7ABF8D}" type="pres">
      <dgm:prSet presAssocID="{C854BDD2-48F0-4958-8FA8-F717D0F8AB88}" presName="spaceBetweenRectangles" presStyleCnt="0"/>
      <dgm:spPr/>
    </dgm:pt>
    <dgm:pt modelId="{62482EC5-77E1-421F-A395-8459AFA401F1}" type="pres">
      <dgm:prSet presAssocID="{1A3A2369-32C5-4658-A017-3114439E044B}" presName="parentLin" presStyleCnt="0"/>
      <dgm:spPr/>
    </dgm:pt>
    <dgm:pt modelId="{3E757202-315D-4E65-AD45-8A3B0E7DF96A}" type="pres">
      <dgm:prSet presAssocID="{1A3A2369-32C5-4658-A017-3114439E044B}" presName="parentLeftMargin" presStyleLbl="node1" presStyleIdx="1" presStyleCnt="4"/>
      <dgm:spPr/>
    </dgm:pt>
    <dgm:pt modelId="{2001342C-9A20-4510-967F-0D7E8199B2D3}" type="pres">
      <dgm:prSet presAssocID="{1A3A2369-32C5-4658-A017-3114439E044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FE1B496-4E09-4B03-A3D7-3A3FA60A442C}" type="pres">
      <dgm:prSet presAssocID="{1A3A2369-32C5-4658-A017-3114439E044B}" presName="negativeSpace" presStyleCnt="0"/>
      <dgm:spPr/>
    </dgm:pt>
    <dgm:pt modelId="{1A99F0D3-6DBB-49E8-AD61-F602B1C0DC15}" type="pres">
      <dgm:prSet presAssocID="{1A3A2369-32C5-4658-A017-3114439E044B}" presName="childText" presStyleLbl="conFgAcc1" presStyleIdx="2" presStyleCnt="4">
        <dgm:presLayoutVars>
          <dgm:bulletEnabled val="1"/>
        </dgm:presLayoutVars>
      </dgm:prSet>
      <dgm:spPr/>
    </dgm:pt>
    <dgm:pt modelId="{B8452F10-348F-478A-A77B-85743220CA39}" type="pres">
      <dgm:prSet presAssocID="{A0E4C730-AF21-4D93-BF8F-3FF670F49D7C}" presName="spaceBetweenRectangles" presStyleCnt="0"/>
      <dgm:spPr/>
    </dgm:pt>
    <dgm:pt modelId="{8977F657-CFCF-45A6-AB94-F17ECD540559}" type="pres">
      <dgm:prSet presAssocID="{E4394100-8454-4F50-B127-41C8B0066D64}" presName="parentLin" presStyleCnt="0"/>
      <dgm:spPr/>
    </dgm:pt>
    <dgm:pt modelId="{02480C0E-7E94-4247-BB29-6A65972E7AB6}" type="pres">
      <dgm:prSet presAssocID="{E4394100-8454-4F50-B127-41C8B0066D64}" presName="parentLeftMargin" presStyleLbl="node1" presStyleIdx="2" presStyleCnt="4"/>
      <dgm:spPr/>
    </dgm:pt>
    <dgm:pt modelId="{A3D91C92-BDBA-4621-A70A-684AE2F0FA0B}" type="pres">
      <dgm:prSet presAssocID="{E4394100-8454-4F50-B127-41C8B0066D64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AC5A4AD1-824F-4FD0-8A6D-6443EB74BD60}" type="pres">
      <dgm:prSet presAssocID="{E4394100-8454-4F50-B127-41C8B0066D64}" presName="negativeSpace" presStyleCnt="0"/>
      <dgm:spPr/>
    </dgm:pt>
    <dgm:pt modelId="{AB11EF46-AE66-4F23-B98F-81CB64050FE9}" type="pres">
      <dgm:prSet presAssocID="{E4394100-8454-4F50-B127-41C8B0066D6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B61FA711-B06E-4B4D-BFDC-5772776C369E}" type="presOf" srcId="{E4394100-8454-4F50-B127-41C8B0066D64}" destId="{A3D91C92-BDBA-4621-A70A-684AE2F0FA0B}" srcOrd="1" destOrd="0" presId="urn:microsoft.com/office/officeart/2005/8/layout/list1"/>
    <dgm:cxn modelId="{9F32391F-C3CA-46D0-BB71-8957D82E6D8C}" type="presOf" srcId="{5BEDFCC7-3290-460C-B7B6-3BE3CB800ADF}" destId="{58646DF1-3190-4D88-8852-43032A0DB47A}" srcOrd="1" destOrd="0" presId="urn:microsoft.com/office/officeart/2005/8/layout/list1"/>
    <dgm:cxn modelId="{09BB0F2A-5102-483E-932A-DC5BE867BB65}" srcId="{92397AD5-26BD-47B6-8FB3-EF1FE13CB2B4}" destId="{1A3A2369-32C5-4658-A017-3114439E044B}" srcOrd="2" destOrd="0" parTransId="{A8E7CD28-A404-41B5-B105-47378C5685CD}" sibTransId="{A0E4C730-AF21-4D93-BF8F-3FF670F49D7C}"/>
    <dgm:cxn modelId="{781C5533-9433-4D47-9C4C-9779A733DA1E}" type="presOf" srcId="{DE3C8AAD-22B1-4EBE-B56D-BD571049ECF7}" destId="{79CF127E-9545-48AB-A524-5D76534DDA47}" srcOrd="0" destOrd="0" presId="urn:microsoft.com/office/officeart/2005/8/layout/list1"/>
    <dgm:cxn modelId="{6E36C44D-C41C-466A-99CF-F3C67B010B23}" type="presOf" srcId="{1A3A2369-32C5-4658-A017-3114439E044B}" destId="{3E757202-315D-4E65-AD45-8A3B0E7DF96A}" srcOrd="0" destOrd="0" presId="urn:microsoft.com/office/officeart/2005/8/layout/list1"/>
    <dgm:cxn modelId="{D956BF53-5A2C-458A-A4F1-A6D6B8D4FD40}" type="presOf" srcId="{1A3A2369-32C5-4658-A017-3114439E044B}" destId="{2001342C-9A20-4510-967F-0D7E8199B2D3}" srcOrd="1" destOrd="0" presId="urn:microsoft.com/office/officeart/2005/8/layout/list1"/>
    <dgm:cxn modelId="{BF4C1389-2DEB-4A1A-958C-46BA40577058}" srcId="{92397AD5-26BD-47B6-8FB3-EF1FE13CB2B4}" destId="{DE3C8AAD-22B1-4EBE-B56D-BD571049ECF7}" srcOrd="0" destOrd="0" parTransId="{AC3F3806-6EC9-4A89-8657-CA56B9FEE78F}" sibTransId="{49F7D9FE-289D-4A1B-94E6-69F262DD26FA}"/>
    <dgm:cxn modelId="{46E10394-EA1F-4170-B305-BCC76507D28C}" type="presOf" srcId="{5BEDFCC7-3290-460C-B7B6-3BE3CB800ADF}" destId="{2FB6F910-19B4-46BB-BF23-7396792F295D}" srcOrd="0" destOrd="0" presId="urn:microsoft.com/office/officeart/2005/8/layout/list1"/>
    <dgm:cxn modelId="{749B9396-10E0-434C-82BD-84079CEB92E6}" srcId="{92397AD5-26BD-47B6-8FB3-EF1FE13CB2B4}" destId="{E4394100-8454-4F50-B127-41C8B0066D64}" srcOrd="3" destOrd="0" parTransId="{959C8D4B-FD90-4409-9964-2A21CDDF3573}" sibTransId="{1CDE4D92-04C0-4A7E-96F7-EA3DC0EE968E}"/>
    <dgm:cxn modelId="{1463F7C4-1876-49AF-B348-CC9568FBF080}" type="presOf" srcId="{DE3C8AAD-22B1-4EBE-B56D-BD571049ECF7}" destId="{13B1485D-A0A6-4F10-8D80-7880D468D632}" srcOrd="1" destOrd="0" presId="urn:microsoft.com/office/officeart/2005/8/layout/list1"/>
    <dgm:cxn modelId="{3CC03ED3-08AA-4C6A-A244-8422085A6ACC}" type="presOf" srcId="{92397AD5-26BD-47B6-8FB3-EF1FE13CB2B4}" destId="{8A769F6E-FDB9-4FE0-B97B-F110B1BBF5EF}" srcOrd="0" destOrd="0" presId="urn:microsoft.com/office/officeart/2005/8/layout/list1"/>
    <dgm:cxn modelId="{EC870EF2-8BD1-45EF-A479-17E64831F2C6}" srcId="{92397AD5-26BD-47B6-8FB3-EF1FE13CB2B4}" destId="{5BEDFCC7-3290-460C-B7B6-3BE3CB800ADF}" srcOrd="1" destOrd="0" parTransId="{C3D557A0-8FFF-4485-9A17-E2F3B977A319}" sibTransId="{C854BDD2-48F0-4958-8FA8-F717D0F8AB88}"/>
    <dgm:cxn modelId="{F0866FF6-24D6-4C87-8528-D48BBF1B1120}" type="presOf" srcId="{E4394100-8454-4F50-B127-41C8B0066D64}" destId="{02480C0E-7E94-4247-BB29-6A65972E7AB6}" srcOrd="0" destOrd="0" presId="urn:microsoft.com/office/officeart/2005/8/layout/list1"/>
    <dgm:cxn modelId="{C0506A13-55E2-482B-BC53-836A72FEDE7A}" type="presParOf" srcId="{8A769F6E-FDB9-4FE0-B97B-F110B1BBF5EF}" destId="{E4970891-4820-43AE-9466-DA911E3DF3E1}" srcOrd="0" destOrd="0" presId="urn:microsoft.com/office/officeart/2005/8/layout/list1"/>
    <dgm:cxn modelId="{DD2EBA61-5022-433B-A07D-2E35989030A1}" type="presParOf" srcId="{E4970891-4820-43AE-9466-DA911E3DF3E1}" destId="{79CF127E-9545-48AB-A524-5D76534DDA47}" srcOrd="0" destOrd="0" presId="urn:microsoft.com/office/officeart/2005/8/layout/list1"/>
    <dgm:cxn modelId="{36626509-EA0C-4BAE-BB42-876F94B4D742}" type="presParOf" srcId="{E4970891-4820-43AE-9466-DA911E3DF3E1}" destId="{13B1485D-A0A6-4F10-8D80-7880D468D632}" srcOrd="1" destOrd="0" presId="urn:microsoft.com/office/officeart/2005/8/layout/list1"/>
    <dgm:cxn modelId="{2ABD5D2B-22BF-45AC-A393-457767FA14CA}" type="presParOf" srcId="{8A769F6E-FDB9-4FE0-B97B-F110B1BBF5EF}" destId="{7D7DDB87-7E9B-4E4E-B183-0A5C98BB17A0}" srcOrd="1" destOrd="0" presId="urn:microsoft.com/office/officeart/2005/8/layout/list1"/>
    <dgm:cxn modelId="{189B5061-134A-4119-800B-739A2D3DAC90}" type="presParOf" srcId="{8A769F6E-FDB9-4FE0-B97B-F110B1BBF5EF}" destId="{C80DE2B5-0FF3-4054-858E-81D165CE30D3}" srcOrd="2" destOrd="0" presId="urn:microsoft.com/office/officeart/2005/8/layout/list1"/>
    <dgm:cxn modelId="{3A8D7245-D718-4E73-856D-1169762B42F9}" type="presParOf" srcId="{8A769F6E-FDB9-4FE0-B97B-F110B1BBF5EF}" destId="{D34BC2FF-8930-4D0F-9B91-32F4DED9BD10}" srcOrd="3" destOrd="0" presId="urn:microsoft.com/office/officeart/2005/8/layout/list1"/>
    <dgm:cxn modelId="{3DAB8257-58B4-40B4-B0BC-C4E897563628}" type="presParOf" srcId="{8A769F6E-FDB9-4FE0-B97B-F110B1BBF5EF}" destId="{DFF8281B-3436-4774-A9B9-4CE8D7643860}" srcOrd="4" destOrd="0" presId="urn:microsoft.com/office/officeart/2005/8/layout/list1"/>
    <dgm:cxn modelId="{5697161E-48F1-4B14-915D-2FFB86B342CD}" type="presParOf" srcId="{DFF8281B-3436-4774-A9B9-4CE8D7643860}" destId="{2FB6F910-19B4-46BB-BF23-7396792F295D}" srcOrd="0" destOrd="0" presId="urn:microsoft.com/office/officeart/2005/8/layout/list1"/>
    <dgm:cxn modelId="{A6EBE7F8-2691-427F-A2D4-1E5141EF733B}" type="presParOf" srcId="{DFF8281B-3436-4774-A9B9-4CE8D7643860}" destId="{58646DF1-3190-4D88-8852-43032A0DB47A}" srcOrd="1" destOrd="0" presId="urn:microsoft.com/office/officeart/2005/8/layout/list1"/>
    <dgm:cxn modelId="{735DA2D3-8495-4C2C-9FC0-CE4266E571FB}" type="presParOf" srcId="{8A769F6E-FDB9-4FE0-B97B-F110B1BBF5EF}" destId="{3405C01F-EEA9-44EC-B701-FCC07FC46B9F}" srcOrd="5" destOrd="0" presId="urn:microsoft.com/office/officeart/2005/8/layout/list1"/>
    <dgm:cxn modelId="{C6BBFBE2-06B7-4398-8B4E-95B601600569}" type="presParOf" srcId="{8A769F6E-FDB9-4FE0-B97B-F110B1BBF5EF}" destId="{A8001061-3B53-4DDE-8A8A-CBFF8A836779}" srcOrd="6" destOrd="0" presId="urn:microsoft.com/office/officeart/2005/8/layout/list1"/>
    <dgm:cxn modelId="{2CA480D6-FA6A-447E-B562-8807A5318386}" type="presParOf" srcId="{8A769F6E-FDB9-4FE0-B97B-F110B1BBF5EF}" destId="{92D33117-CDAD-4FC0-BE23-EC9C1B7ABF8D}" srcOrd="7" destOrd="0" presId="urn:microsoft.com/office/officeart/2005/8/layout/list1"/>
    <dgm:cxn modelId="{70251294-A220-4F2A-87A0-EF8DA5204D41}" type="presParOf" srcId="{8A769F6E-FDB9-4FE0-B97B-F110B1BBF5EF}" destId="{62482EC5-77E1-421F-A395-8459AFA401F1}" srcOrd="8" destOrd="0" presId="urn:microsoft.com/office/officeart/2005/8/layout/list1"/>
    <dgm:cxn modelId="{198EEAD3-7EC4-4C30-8E8E-D535D69434D3}" type="presParOf" srcId="{62482EC5-77E1-421F-A395-8459AFA401F1}" destId="{3E757202-315D-4E65-AD45-8A3B0E7DF96A}" srcOrd="0" destOrd="0" presId="urn:microsoft.com/office/officeart/2005/8/layout/list1"/>
    <dgm:cxn modelId="{E293A0F2-7053-4205-B72A-18FCD0C96D8D}" type="presParOf" srcId="{62482EC5-77E1-421F-A395-8459AFA401F1}" destId="{2001342C-9A20-4510-967F-0D7E8199B2D3}" srcOrd="1" destOrd="0" presId="urn:microsoft.com/office/officeart/2005/8/layout/list1"/>
    <dgm:cxn modelId="{843CB2BB-1D83-4E32-8AAA-93F28545D739}" type="presParOf" srcId="{8A769F6E-FDB9-4FE0-B97B-F110B1BBF5EF}" destId="{7FE1B496-4E09-4B03-A3D7-3A3FA60A442C}" srcOrd="9" destOrd="0" presId="urn:microsoft.com/office/officeart/2005/8/layout/list1"/>
    <dgm:cxn modelId="{75F90452-F747-4C57-8584-D8B850A85E3F}" type="presParOf" srcId="{8A769F6E-FDB9-4FE0-B97B-F110B1BBF5EF}" destId="{1A99F0D3-6DBB-49E8-AD61-F602B1C0DC15}" srcOrd="10" destOrd="0" presId="urn:microsoft.com/office/officeart/2005/8/layout/list1"/>
    <dgm:cxn modelId="{AAA48082-64B6-412F-BBA0-D96ED93B9E07}" type="presParOf" srcId="{8A769F6E-FDB9-4FE0-B97B-F110B1BBF5EF}" destId="{B8452F10-348F-478A-A77B-85743220CA39}" srcOrd="11" destOrd="0" presId="urn:microsoft.com/office/officeart/2005/8/layout/list1"/>
    <dgm:cxn modelId="{95D84190-FCE6-42B7-90B9-149A95333EE3}" type="presParOf" srcId="{8A769F6E-FDB9-4FE0-B97B-F110B1BBF5EF}" destId="{8977F657-CFCF-45A6-AB94-F17ECD540559}" srcOrd="12" destOrd="0" presId="urn:microsoft.com/office/officeart/2005/8/layout/list1"/>
    <dgm:cxn modelId="{2A09E175-DF83-467C-91BB-62CED85B9299}" type="presParOf" srcId="{8977F657-CFCF-45A6-AB94-F17ECD540559}" destId="{02480C0E-7E94-4247-BB29-6A65972E7AB6}" srcOrd="0" destOrd="0" presId="urn:microsoft.com/office/officeart/2005/8/layout/list1"/>
    <dgm:cxn modelId="{A30F5467-CCFA-47A4-8515-3892765A37F9}" type="presParOf" srcId="{8977F657-CFCF-45A6-AB94-F17ECD540559}" destId="{A3D91C92-BDBA-4621-A70A-684AE2F0FA0B}" srcOrd="1" destOrd="0" presId="urn:microsoft.com/office/officeart/2005/8/layout/list1"/>
    <dgm:cxn modelId="{88D52DA0-DD67-4FE2-9AF2-DB7D10FED28A}" type="presParOf" srcId="{8A769F6E-FDB9-4FE0-B97B-F110B1BBF5EF}" destId="{AC5A4AD1-824F-4FD0-8A6D-6443EB74BD60}" srcOrd="13" destOrd="0" presId="urn:microsoft.com/office/officeart/2005/8/layout/list1"/>
    <dgm:cxn modelId="{A6CE999D-9FE6-4577-853C-1B59B6517AB6}" type="presParOf" srcId="{8A769F6E-FDB9-4FE0-B97B-F110B1BBF5EF}" destId="{AB11EF46-AE66-4F23-B98F-81CB64050FE9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EA196F-D3F5-49F5-9C6C-8A3E2A5A48FB}">
      <dsp:nvSpPr>
        <dsp:cNvPr id="0" name=""/>
        <dsp:cNvSpPr/>
      </dsp:nvSpPr>
      <dsp:spPr>
        <a:xfrm rot="5400000">
          <a:off x="-250409" y="252819"/>
          <a:ext cx="1669399" cy="1168579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1</a:t>
          </a:r>
        </a:p>
      </dsp:txBody>
      <dsp:txXfrm rot="-5400000">
        <a:off x="2" y="586699"/>
        <a:ext cx="1168579" cy="500820"/>
      </dsp:txXfrm>
    </dsp:sp>
    <dsp:sp modelId="{BFAFAC68-E5C1-4F83-BEF0-4F64381E7743}">
      <dsp:nvSpPr>
        <dsp:cNvPr id="0" name=""/>
        <dsp:cNvSpPr/>
      </dsp:nvSpPr>
      <dsp:spPr>
        <a:xfrm rot="5400000">
          <a:off x="4488549" y="-3317560"/>
          <a:ext cx="1085109" cy="77250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How Technology has changed the Teaching and Learning Scenario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How different tools and software's have merged for Making T-L process more Engaging</a:t>
          </a:r>
        </a:p>
      </dsp:txBody>
      <dsp:txXfrm rot="-5400000">
        <a:off x="1168580" y="55380"/>
        <a:ext cx="7672078" cy="979167"/>
      </dsp:txXfrm>
    </dsp:sp>
    <dsp:sp modelId="{9E455FE5-6CA9-4EE6-A75D-15F7624804AC}">
      <dsp:nvSpPr>
        <dsp:cNvPr id="0" name=""/>
        <dsp:cNvSpPr/>
      </dsp:nvSpPr>
      <dsp:spPr>
        <a:xfrm rot="5400000">
          <a:off x="-250409" y="1728924"/>
          <a:ext cx="1669399" cy="1168579"/>
        </a:xfrm>
        <a:prstGeom prst="chevron">
          <a:avLst/>
        </a:prstGeom>
        <a:solidFill>
          <a:schemeClr val="accent2">
            <a:hueOff val="-723100"/>
            <a:satOff val="-4962"/>
            <a:lumOff val="2549"/>
            <a:alphaOff val="0"/>
          </a:schemeClr>
        </a:solidFill>
        <a:ln w="19050" cap="flat" cmpd="sng" algn="ctr">
          <a:solidFill>
            <a:schemeClr val="accent2">
              <a:hueOff val="-723100"/>
              <a:satOff val="-4962"/>
              <a:lumOff val="2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2</a:t>
          </a:r>
        </a:p>
      </dsp:txBody>
      <dsp:txXfrm rot="-5400000">
        <a:off x="2" y="2062804"/>
        <a:ext cx="1168579" cy="500820"/>
      </dsp:txXfrm>
    </dsp:sp>
    <dsp:sp modelId="{D1088E0C-E98C-4538-9A29-02D75C75FDBA}">
      <dsp:nvSpPr>
        <dsp:cNvPr id="0" name=""/>
        <dsp:cNvSpPr/>
      </dsp:nvSpPr>
      <dsp:spPr>
        <a:xfrm rot="5400000">
          <a:off x="4488549" y="-1841455"/>
          <a:ext cx="1085109" cy="77250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-723100"/>
              <a:satOff val="-4962"/>
              <a:lumOff val="2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Introduction to Mind Map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Uses/Benefits/advantages of Mind Mapping for Teachers and Students</a:t>
          </a:r>
        </a:p>
      </dsp:txBody>
      <dsp:txXfrm rot="-5400000">
        <a:off x="1168580" y="1531485"/>
        <a:ext cx="7672078" cy="979167"/>
      </dsp:txXfrm>
    </dsp:sp>
    <dsp:sp modelId="{B6EE6C78-BD4A-4FE5-A2CA-89C0B5C7BA06}">
      <dsp:nvSpPr>
        <dsp:cNvPr id="0" name=""/>
        <dsp:cNvSpPr/>
      </dsp:nvSpPr>
      <dsp:spPr>
        <a:xfrm rot="5400000">
          <a:off x="-250409" y="3205029"/>
          <a:ext cx="1669399" cy="1168579"/>
        </a:xfrm>
        <a:prstGeom prst="chevron">
          <a:avLst/>
        </a:prstGeom>
        <a:solidFill>
          <a:schemeClr val="accent2">
            <a:hueOff val="-1446200"/>
            <a:satOff val="-9924"/>
            <a:lumOff val="5098"/>
            <a:alphaOff val="0"/>
          </a:schemeClr>
        </a:solidFill>
        <a:ln w="19050" cap="flat" cmpd="sng" algn="ctr">
          <a:solidFill>
            <a:schemeClr val="accent2">
              <a:hueOff val="-1446200"/>
              <a:satOff val="-9924"/>
              <a:lumOff val="50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3</a:t>
          </a:r>
        </a:p>
      </dsp:txBody>
      <dsp:txXfrm rot="-5400000">
        <a:off x="2" y="3538909"/>
        <a:ext cx="1168579" cy="500820"/>
      </dsp:txXfrm>
    </dsp:sp>
    <dsp:sp modelId="{A80053D0-540D-4883-96E4-216602587E23}">
      <dsp:nvSpPr>
        <dsp:cNvPr id="0" name=""/>
        <dsp:cNvSpPr/>
      </dsp:nvSpPr>
      <dsp:spPr>
        <a:xfrm rot="5400000">
          <a:off x="4488549" y="-365349"/>
          <a:ext cx="1085109" cy="77250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-1446200"/>
              <a:satOff val="-9924"/>
              <a:lumOff val="50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Introduction to </a:t>
          </a:r>
          <a:r>
            <a:rPr lang="en-US" sz="2100" kern="1200" dirty="0" err="1"/>
            <a:t>Edraw</a:t>
          </a:r>
          <a:r>
            <a:rPr lang="en-US" sz="2100" kern="1200" dirty="0"/>
            <a:t> as a tool of mind mapping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A demonstration of </a:t>
          </a:r>
          <a:r>
            <a:rPr lang="en-US" sz="2100" kern="1200" dirty="0" err="1"/>
            <a:t>Edraw</a:t>
          </a:r>
          <a:r>
            <a:rPr lang="en-US" sz="2100" kern="1200" dirty="0"/>
            <a:t> as a mind mapping Tool</a:t>
          </a:r>
        </a:p>
      </dsp:txBody>
      <dsp:txXfrm rot="-5400000">
        <a:off x="1168580" y="3007591"/>
        <a:ext cx="7672078" cy="9791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F1CAFA-48CC-4BFF-8716-4C0D1F1B3659}">
      <dsp:nvSpPr>
        <dsp:cNvPr id="0" name=""/>
        <dsp:cNvSpPr/>
      </dsp:nvSpPr>
      <dsp:spPr>
        <a:xfrm>
          <a:off x="-5729449" y="-876975"/>
          <a:ext cx="6821249" cy="6821249"/>
        </a:xfrm>
        <a:prstGeom prst="blockArc">
          <a:avLst>
            <a:gd name="adj1" fmla="val 18900000"/>
            <a:gd name="adj2" fmla="val 2700000"/>
            <a:gd name="adj3" fmla="val 317"/>
          </a:avLst>
        </a:prstGeom>
        <a:noFill/>
        <a:ln w="1905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75F2CC-D9FF-4BA8-9E81-C30602077912}">
      <dsp:nvSpPr>
        <dsp:cNvPr id="0" name=""/>
        <dsp:cNvSpPr/>
      </dsp:nvSpPr>
      <dsp:spPr>
        <a:xfrm>
          <a:off x="406813" y="266843"/>
          <a:ext cx="9034452" cy="53348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3454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Students Collaborate to Create Mind Map</a:t>
          </a:r>
        </a:p>
      </dsp:txBody>
      <dsp:txXfrm>
        <a:off x="406813" y="266843"/>
        <a:ext cx="9034452" cy="533485"/>
      </dsp:txXfrm>
    </dsp:sp>
    <dsp:sp modelId="{02EA5825-880C-4F70-ADE5-8C48EB8DC3B8}">
      <dsp:nvSpPr>
        <dsp:cNvPr id="0" name=""/>
        <dsp:cNvSpPr/>
      </dsp:nvSpPr>
      <dsp:spPr>
        <a:xfrm>
          <a:off x="73385" y="200158"/>
          <a:ext cx="666856" cy="6668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DCAEF5-D721-4F28-8B5C-543918A9A8A3}">
      <dsp:nvSpPr>
        <dsp:cNvPr id="0" name=""/>
        <dsp:cNvSpPr/>
      </dsp:nvSpPr>
      <dsp:spPr>
        <a:xfrm>
          <a:off x="845641" y="1066970"/>
          <a:ext cx="8595624" cy="533485"/>
        </a:xfrm>
        <a:prstGeom prst="rect">
          <a:avLst/>
        </a:prstGeom>
        <a:solidFill>
          <a:schemeClr val="accent1">
            <a:shade val="80000"/>
            <a:hueOff val="69262"/>
            <a:satOff val="-3758"/>
            <a:lumOff val="58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3454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Students Visualize their Thinking</a:t>
          </a:r>
        </a:p>
      </dsp:txBody>
      <dsp:txXfrm>
        <a:off x="845641" y="1066970"/>
        <a:ext cx="8595624" cy="533485"/>
      </dsp:txXfrm>
    </dsp:sp>
    <dsp:sp modelId="{170BDD9A-0562-4352-8EE7-9F240EBCE11A}">
      <dsp:nvSpPr>
        <dsp:cNvPr id="0" name=""/>
        <dsp:cNvSpPr/>
      </dsp:nvSpPr>
      <dsp:spPr>
        <a:xfrm>
          <a:off x="512213" y="1000284"/>
          <a:ext cx="666856" cy="6668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69262"/>
              <a:satOff val="-3758"/>
              <a:lumOff val="58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33594A-EFD0-41BE-94D2-EDDAC92A487E}">
      <dsp:nvSpPr>
        <dsp:cNvPr id="0" name=""/>
        <dsp:cNvSpPr/>
      </dsp:nvSpPr>
      <dsp:spPr>
        <a:xfrm>
          <a:off x="1046306" y="1867096"/>
          <a:ext cx="8394959" cy="533485"/>
        </a:xfrm>
        <a:prstGeom prst="rect">
          <a:avLst/>
        </a:prstGeom>
        <a:solidFill>
          <a:schemeClr val="accent1">
            <a:shade val="80000"/>
            <a:hueOff val="138523"/>
            <a:satOff val="-7516"/>
            <a:lumOff val="1174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3454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Strategic Approach to Problem Solving</a:t>
          </a:r>
        </a:p>
      </dsp:txBody>
      <dsp:txXfrm>
        <a:off x="1046306" y="1867096"/>
        <a:ext cx="8394959" cy="533485"/>
      </dsp:txXfrm>
    </dsp:sp>
    <dsp:sp modelId="{135034B2-9893-4509-B67D-74BAF4A72B82}">
      <dsp:nvSpPr>
        <dsp:cNvPr id="0" name=""/>
        <dsp:cNvSpPr/>
      </dsp:nvSpPr>
      <dsp:spPr>
        <a:xfrm>
          <a:off x="712878" y="1800411"/>
          <a:ext cx="666856" cy="6668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138523"/>
              <a:satOff val="-7516"/>
              <a:lumOff val="1174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7A6ABD-449C-4A29-A7D6-2BAF18AF492B}">
      <dsp:nvSpPr>
        <dsp:cNvPr id="0" name=""/>
        <dsp:cNvSpPr/>
      </dsp:nvSpPr>
      <dsp:spPr>
        <a:xfrm>
          <a:off x="1046306" y="2666716"/>
          <a:ext cx="8394959" cy="533485"/>
        </a:xfrm>
        <a:prstGeom prst="rect">
          <a:avLst/>
        </a:prstGeom>
        <a:solidFill>
          <a:schemeClr val="accent1">
            <a:shade val="80000"/>
            <a:hueOff val="207785"/>
            <a:satOff val="-11274"/>
            <a:lumOff val="1761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3454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Innovative Thinking</a:t>
          </a:r>
        </a:p>
      </dsp:txBody>
      <dsp:txXfrm>
        <a:off x="1046306" y="2666716"/>
        <a:ext cx="8394959" cy="533485"/>
      </dsp:txXfrm>
    </dsp:sp>
    <dsp:sp modelId="{E685CC0A-0B6C-4A2E-980E-7A024298602A}">
      <dsp:nvSpPr>
        <dsp:cNvPr id="0" name=""/>
        <dsp:cNvSpPr/>
      </dsp:nvSpPr>
      <dsp:spPr>
        <a:xfrm>
          <a:off x="712878" y="2600031"/>
          <a:ext cx="666856" cy="6668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207785"/>
              <a:satOff val="-11274"/>
              <a:lumOff val="176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7D2AD8-7D13-455C-A4F8-076679CC6D28}">
      <dsp:nvSpPr>
        <dsp:cNvPr id="0" name=""/>
        <dsp:cNvSpPr/>
      </dsp:nvSpPr>
      <dsp:spPr>
        <a:xfrm>
          <a:off x="845641" y="3466843"/>
          <a:ext cx="8595624" cy="533485"/>
        </a:xfrm>
        <a:prstGeom prst="rect">
          <a:avLst/>
        </a:prstGeom>
        <a:solidFill>
          <a:schemeClr val="accent1">
            <a:shade val="80000"/>
            <a:hueOff val="277047"/>
            <a:satOff val="-15032"/>
            <a:lumOff val="2348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3454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Better Organization of Though</a:t>
          </a:r>
        </a:p>
      </dsp:txBody>
      <dsp:txXfrm>
        <a:off x="845641" y="3466843"/>
        <a:ext cx="8595624" cy="533485"/>
      </dsp:txXfrm>
    </dsp:sp>
    <dsp:sp modelId="{AD447A04-10C4-451C-8DE9-62824C2C0126}">
      <dsp:nvSpPr>
        <dsp:cNvPr id="0" name=""/>
        <dsp:cNvSpPr/>
      </dsp:nvSpPr>
      <dsp:spPr>
        <a:xfrm>
          <a:off x="512213" y="3400157"/>
          <a:ext cx="666856" cy="6668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277047"/>
              <a:satOff val="-15032"/>
              <a:lumOff val="234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C8CDFD-AD9A-421A-B1A4-9B4E5CF1DFB7}">
      <dsp:nvSpPr>
        <dsp:cNvPr id="0" name=""/>
        <dsp:cNvSpPr/>
      </dsp:nvSpPr>
      <dsp:spPr>
        <a:xfrm>
          <a:off x="406813" y="4266969"/>
          <a:ext cx="9034452" cy="533485"/>
        </a:xfrm>
        <a:prstGeom prst="rect">
          <a:avLst/>
        </a:prstGeom>
        <a:solidFill>
          <a:schemeClr val="accent1">
            <a:shade val="80000"/>
            <a:hueOff val="346308"/>
            <a:satOff val="-18790"/>
            <a:lumOff val="293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3454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Mental Decluttering</a:t>
          </a:r>
        </a:p>
      </dsp:txBody>
      <dsp:txXfrm>
        <a:off x="406813" y="4266969"/>
        <a:ext cx="9034452" cy="533485"/>
      </dsp:txXfrm>
    </dsp:sp>
    <dsp:sp modelId="{4343A82A-7332-4952-973D-4C86E833F0B0}">
      <dsp:nvSpPr>
        <dsp:cNvPr id="0" name=""/>
        <dsp:cNvSpPr/>
      </dsp:nvSpPr>
      <dsp:spPr>
        <a:xfrm>
          <a:off x="73385" y="4200284"/>
          <a:ext cx="666856" cy="6668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346308"/>
              <a:satOff val="-18790"/>
              <a:lumOff val="2935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0DE2B5-0FF3-4054-858E-81D165CE30D3}">
      <dsp:nvSpPr>
        <dsp:cNvPr id="0" name=""/>
        <dsp:cNvSpPr/>
      </dsp:nvSpPr>
      <dsp:spPr>
        <a:xfrm>
          <a:off x="0" y="407581"/>
          <a:ext cx="9872667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B1485D-A0A6-4F10-8D80-7880D468D632}">
      <dsp:nvSpPr>
        <dsp:cNvPr id="0" name=""/>
        <dsp:cNvSpPr/>
      </dsp:nvSpPr>
      <dsp:spPr>
        <a:xfrm>
          <a:off x="493633" y="82861"/>
          <a:ext cx="6910866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1214" tIns="0" rIns="26121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0" kern="1200" dirty="0"/>
            <a:t>Enhanced Information Organization</a:t>
          </a:r>
          <a:endParaRPr lang="en-US" sz="2400" kern="1200" dirty="0"/>
        </a:p>
      </dsp:txBody>
      <dsp:txXfrm>
        <a:off x="525336" y="114564"/>
        <a:ext cx="6847460" cy="586034"/>
      </dsp:txXfrm>
    </dsp:sp>
    <dsp:sp modelId="{A8001061-3B53-4DDE-8A8A-CBFF8A836779}">
      <dsp:nvSpPr>
        <dsp:cNvPr id="0" name=""/>
        <dsp:cNvSpPr/>
      </dsp:nvSpPr>
      <dsp:spPr>
        <a:xfrm>
          <a:off x="0" y="1405501"/>
          <a:ext cx="9872667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646DF1-3190-4D88-8852-43032A0DB47A}">
      <dsp:nvSpPr>
        <dsp:cNvPr id="0" name=""/>
        <dsp:cNvSpPr/>
      </dsp:nvSpPr>
      <dsp:spPr>
        <a:xfrm>
          <a:off x="493633" y="1080781"/>
          <a:ext cx="6910866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1214" tIns="0" rIns="26121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0" kern="1200" dirty="0"/>
            <a:t>Improved Problem-Solving and Creativity</a:t>
          </a:r>
          <a:endParaRPr lang="en-US" sz="2400" kern="1200" dirty="0"/>
        </a:p>
      </dsp:txBody>
      <dsp:txXfrm>
        <a:off x="525336" y="1112484"/>
        <a:ext cx="6847460" cy="586034"/>
      </dsp:txXfrm>
    </dsp:sp>
    <dsp:sp modelId="{1A99F0D3-6DBB-49E8-AD61-F602B1C0DC15}">
      <dsp:nvSpPr>
        <dsp:cNvPr id="0" name=""/>
        <dsp:cNvSpPr/>
      </dsp:nvSpPr>
      <dsp:spPr>
        <a:xfrm>
          <a:off x="0" y="2403422"/>
          <a:ext cx="9872667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01342C-9A20-4510-967F-0D7E8199B2D3}">
      <dsp:nvSpPr>
        <dsp:cNvPr id="0" name=""/>
        <dsp:cNvSpPr/>
      </dsp:nvSpPr>
      <dsp:spPr>
        <a:xfrm>
          <a:off x="493633" y="2078701"/>
          <a:ext cx="6910866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1214" tIns="0" rIns="26121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0" kern="1200" dirty="0"/>
            <a:t>Clear Communication and Collaboration</a:t>
          </a:r>
          <a:endParaRPr lang="en-US" sz="2400" kern="1200" dirty="0"/>
        </a:p>
      </dsp:txBody>
      <dsp:txXfrm>
        <a:off x="525336" y="2110404"/>
        <a:ext cx="6847460" cy="586034"/>
      </dsp:txXfrm>
    </dsp:sp>
    <dsp:sp modelId="{AB11EF46-AE66-4F23-B98F-81CB64050FE9}">
      <dsp:nvSpPr>
        <dsp:cNvPr id="0" name=""/>
        <dsp:cNvSpPr/>
      </dsp:nvSpPr>
      <dsp:spPr>
        <a:xfrm>
          <a:off x="0" y="3401342"/>
          <a:ext cx="9872667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D91C92-BDBA-4621-A70A-684AE2F0FA0B}">
      <dsp:nvSpPr>
        <dsp:cNvPr id="0" name=""/>
        <dsp:cNvSpPr/>
      </dsp:nvSpPr>
      <dsp:spPr>
        <a:xfrm>
          <a:off x="493633" y="3076622"/>
          <a:ext cx="6910866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1214" tIns="0" rIns="26121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0" kern="1200" dirty="0"/>
            <a:t>Enhanced User Understanding</a:t>
          </a:r>
          <a:endParaRPr lang="en-US" sz="2400" kern="1200" dirty="0"/>
        </a:p>
      </dsp:txBody>
      <dsp:txXfrm>
        <a:off x="525336" y="3108325"/>
        <a:ext cx="6847460" cy="5860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43C6B-5329-4838-9226-703CE4BB1A73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AB051-65C3-4E96-BF5C-3C1A917A3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29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DAB051-65C3-4E96-BF5C-3C1A917A30F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317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38" y="243841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7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29" y="3869635"/>
            <a:ext cx="8767858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4">
                <a:solidFill>
                  <a:srgbClr val="FFFFFF"/>
                </a:solidFill>
              </a:defRPr>
            </a:lvl1pPr>
            <a:lvl2pPr marL="457201" indent="0" algn="ctr">
              <a:buNone/>
              <a:defRPr sz="2204"/>
            </a:lvl2pPr>
            <a:lvl3pPr marL="914401" indent="0" algn="ctr">
              <a:buNone/>
              <a:defRPr sz="2204"/>
            </a:lvl3pPr>
            <a:lvl4pPr marL="1371602" indent="0" algn="ctr">
              <a:buNone/>
              <a:defRPr sz="2000"/>
            </a:lvl4pPr>
            <a:lvl5pPr marL="1828802" indent="0" algn="ctr">
              <a:buNone/>
              <a:defRPr sz="2000"/>
            </a:lvl5pPr>
            <a:lvl6pPr marL="2286003" indent="0" algn="ctr">
              <a:buNone/>
              <a:defRPr sz="2000"/>
            </a:lvl6pPr>
            <a:lvl7pPr marL="2743203" indent="0" algn="ctr">
              <a:buNone/>
              <a:defRPr sz="2000"/>
            </a:lvl7pPr>
            <a:lvl8pPr marL="3200404" indent="0" algn="ctr">
              <a:buNone/>
              <a:defRPr sz="2000"/>
            </a:lvl8pPr>
            <a:lvl9pPr marL="3657605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75375B4-AD9B-41E0-A0AC-21D14C024969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5700DB-13E0-40E9-8727-3E764FA4697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58" y="3733800"/>
            <a:ext cx="82296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8910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75B4-AD9B-41E0-A0AC-21D14C024969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00DB-13E0-40E9-8727-3E764FA46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914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762001"/>
            <a:ext cx="2324098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1"/>
            <a:ext cx="7429502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75B4-AD9B-41E0-A0AC-21D14C024969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00DB-13E0-40E9-8727-3E764FA46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41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75B4-AD9B-41E0-A0AC-21D14C024969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00DB-13E0-40E9-8727-3E764FA46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016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31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34" y="4154520"/>
            <a:ext cx="8769093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4">
                <a:solidFill>
                  <a:schemeClr val="accent1"/>
                </a:solidFill>
              </a:defRPr>
            </a:lvl1pPr>
            <a:lvl2pPr marL="457201" indent="0">
              <a:buNone/>
              <a:defRPr sz="1804">
                <a:solidFill>
                  <a:schemeClr val="tx1">
                    <a:tint val="75000"/>
                  </a:schemeClr>
                </a:solidFill>
              </a:defRPr>
            </a:lvl2pPr>
            <a:lvl3pPr marL="91440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2" indent="0">
              <a:buNone/>
              <a:defRPr sz="1404">
                <a:solidFill>
                  <a:schemeClr val="tx1">
                    <a:tint val="75000"/>
                  </a:schemeClr>
                </a:solidFill>
              </a:defRPr>
            </a:lvl4pPr>
            <a:lvl5pPr marL="1828802" indent="0">
              <a:buNone/>
              <a:defRPr sz="1404">
                <a:solidFill>
                  <a:schemeClr val="tx1">
                    <a:tint val="75000"/>
                  </a:schemeClr>
                </a:solidFill>
              </a:defRPr>
            </a:lvl5pPr>
            <a:lvl6pPr marL="2286003" indent="0">
              <a:buNone/>
              <a:defRPr sz="1404">
                <a:solidFill>
                  <a:schemeClr val="tx1">
                    <a:tint val="75000"/>
                  </a:schemeClr>
                </a:solidFill>
              </a:defRPr>
            </a:lvl6pPr>
            <a:lvl7pPr marL="2743203" indent="0">
              <a:buNone/>
              <a:defRPr sz="1404">
                <a:solidFill>
                  <a:schemeClr val="tx1">
                    <a:tint val="75000"/>
                  </a:schemeClr>
                </a:solidFill>
              </a:defRPr>
            </a:lvl7pPr>
            <a:lvl8pPr marL="3200404" indent="0">
              <a:buNone/>
              <a:defRPr sz="1404">
                <a:solidFill>
                  <a:schemeClr val="tx1">
                    <a:tint val="75000"/>
                  </a:schemeClr>
                </a:solidFill>
              </a:defRPr>
            </a:lvl8pPr>
            <a:lvl9pPr marL="3657605" indent="0">
              <a:buNone/>
              <a:defRPr sz="140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75B4-AD9B-41E0-A0AC-21D14C024969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00DB-13E0-40E9-8727-3E764FA4697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865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4" y="2057399"/>
            <a:ext cx="4754880" cy="4023360"/>
          </a:xfrm>
        </p:spPr>
        <p:txBody>
          <a:bodyPr/>
          <a:lstStyle>
            <a:lvl1pPr>
              <a:defRPr sz="2204"/>
            </a:lvl1pPr>
            <a:lvl2pPr>
              <a:defRPr sz="2000"/>
            </a:lvl2pPr>
            <a:lvl3pPr>
              <a:defRPr sz="1804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09" y="2057400"/>
            <a:ext cx="4754880" cy="4023360"/>
          </a:xfrm>
        </p:spPr>
        <p:txBody>
          <a:bodyPr/>
          <a:lstStyle>
            <a:lvl1pPr>
              <a:defRPr sz="2204"/>
            </a:lvl1pPr>
            <a:lvl2pPr>
              <a:defRPr sz="2000"/>
            </a:lvl2pPr>
            <a:lvl3pPr>
              <a:defRPr sz="1804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75B4-AD9B-41E0-A0AC-21D14C024969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00DB-13E0-40E9-8727-3E764FA46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794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4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1" indent="0">
              <a:buNone/>
              <a:defRPr sz="2000" b="1"/>
            </a:lvl2pPr>
            <a:lvl3pPr marL="914401" indent="0">
              <a:buNone/>
              <a:defRPr sz="1804" b="1"/>
            </a:lvl3pPr>
            <a:lvl4pPr marL="1371602" indent="0">
              <a:buNone/>
              <a:defRPr sz="1600" b="1"/>
            </a:lvl4pPr>
            <a:lvl5pPr marL="1828802" indent="0">
              <a:buNone/>
              <a:defRPr sz="1600" b="1"/>
            </a:lvl5pPr>
            <a:lvl6pPr marL="2286003" indent="0">
              <a:buNone/>
              <a:defRPr sz="1600" b="1"/>
            </a:lvl6pPr>
            <a:lvl7pPr marL="2743203" indent="0">
              <a:buNone/>
              <a:defRPr sz="1600" b="1"/>
            </a:lvl7pPr>
            <a:lvl8pPr marL="3200404" indent="0">
              <a:buNone/>
              <a:defRPr sz="1600" b="1"/>
            </a:lvl8pPr>
            <a:lvl9pPr marL="36576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4" y="2721483"/>
            <a:ext cx="4754880" cy="3383280"/>
          </a:xfrm>
        </p:spPr>
        <p:txBody>
          <a:bodyPr/>
          <a:lstStyle>
            <a:lvl1pPr>
              <a:defRPr sz="2204"/>
            </a:lvl1pPr>
            <a:lvl2pPr>
              <a:defRPr sz="2000"/>
            </a:lvl2pPr>
            <a:lvl3pPr>
              <a:defRPr sz="1804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1" indent="0">
              <a:buNone/>
              <a:defRPr sz="2000" b="1"/>
            </a:lvl2pPr>
            <a:lvl3pPr marL="914401" indent="0">
              <a:buNone/>
              <a:defRPr sz="1804" b="1"/>
            </a:lvl3pPr>
            <a:lvl4pPr marL="1371602" indent="0">
              <a:buNone/>
              <a:defRPr sz="1600" b="1"/>
            </a:lvl4pPr>
            <a:lvl5pPr marL="1828802" indent="0">
              <a:buNone/>
              <a:defRPr sz="1600" b="1"/>
            </a:lvl5pPr>
            <a:lvl6pPr marL="2286003" indent="0">
              <a:buNone/>
              <a:defRPr sz="1600" b="1"/>
            </a:lvl6pPr>
            <a:lvl7pPr marL="2743203" indent="0">
              <a:buNone/>
              <a:defRPr sz="1600" b="1"/>
            </a:lvl7pPr>
            <a:lvl8pPr marL="3200404" indent="0">
              <a:buNone/>
              <a:defRPr sz="1600" b="1"/>
            </a:lvl8pPr>
            <a:lvl9pPr marL="36576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4"/>
            </a:lvl1pPr>
            <a:lvl2pPr>
              <a:defRPr sz="2000"/>
            </a:lvl2pPr>
            <a:lvl3pPr>
              <a:defRPr sz="1804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75B4-AD9B-41E0-A0AC-21D14C024969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00DB-13E0-40E9-8727-3E764FA46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632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75B4-AD9B-41E0-A0AC-21D14C024969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00DB-13E0-40E9-8727-3E764FA46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936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75B4-AD9B-41E0-A0AC-21D14C024969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00DB-13E0-40E9-8727-3E764FA46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268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9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64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9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4"/>
              </a:spcBef>
              <a:buNone/>
              <a:defRPr sz="1698"/>
            </a:lvl1pPr>
            <a:lvl2pPr marL="457201" indent="0">
              <a:buNone/>
              <a:defRPr sz="1200"/>
            </a:lvl2pPr>
            <a:lvl3pPr marL="914401" indent="0">
              <a:buNone/>
              <a:defRPr sz="1004"/>
            </a:lvl3pPr>
            <a:lvl4pPr marL="1371602" indent="0">
              <a:buNone/>
              <a:defRPr sz="898"/>
            </a:lvl4pPr>
            <a:lvl5pPr marL="1828802" indent="0">
              <a:buNone/>
              <a:defRPr sz="898"/>
            </a:lvl5pPr>
            <a:lvl6pPr marL="2286003" indent="0">
              <a:buNone/>
              <a:defRPr sz="898"/>
            </a:lvl6pPr>
            <a:lvl7pPr marL="2743203" indent="0">
              <a:buNone/>
              <a:defRPr sz="898"/>
            </a:lvl7pPr>
            <a:lvl8pPr marL="3200404" indent="0">
              <a:buNone/>
              <a:defRPr sz="898"/>
            </a:lvl8pPr>
            <a:lvl9pPr marL="3657605" indent="0">
              <a:buNone/>
              <a:defRPr sz="8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75B4-AD9B-41E0-A0AC-21D14C024969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00DB-13E0-40E9-8727-3E764FA46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437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9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9" y="1069847"/>
            <a:ext cx="6099049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1" indent="0">
              <a:buNone/>
              <a:defRPr sz="2800"/>
            </a:lvl2pPr>
            <a:lvl3pPr marL="914401" indent="0">
              <a:buNone/>
              <a:defRPr sz="2400"/>
            </a:lvl3pPr>
            <a:lvl4pPr marL="1371602" indent="0">
              <a:buNone/>
              <a:defRPr sz="2000"/>
            </a:lvl4pPr>
            <a:lvl5pPr marL="1828802" indent="0">
              <a:buNone/>
              <a:defRPr sz="2000"/>
            </a:lvl5pPr>
            <a:lvl6pPr marL="2286003" indent="0">
              <a:buNone/>
              <a:defRPr sz="2000"/>
            </a:lvl6pPr>
            <a:lvl7pPr marL="2743203" indent="0">
              <a:buNone/>
              <a:defRPr sz="2000"/>
            </a:lvl7pPr>
            <a:lvl8pPr marL="3200404" indent="0">
              <a:buNone/>
              <a:defRPr sz="2000"/>
            </a:lvl8pPr>
            <a:lvl9pPr marL="3657605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9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4"/>
              </a:spcBef>
              <a:buNone/>
              <a:defRPr sz="1698"/>
            </a:lvl1pPr>
            <a:lvl2pPr marL="457201" indent="0">
              <a:buNone/>
              <a:defRPr sz="1200"/>
            </a:lvl2pPr>
            <a:lvl3pPr marL="914401" indent="0">
              <a:buNone/>
              <a:defRPr sz="1004"/>
            </a:lvl3pPr>
            <a:lvl4pPr marL="1371602" indent="0">
              <a:buNone/>
              <a:defRPr sz="898"/>
            </a:lvl4pPr>
            <a:lvl5pPr marL="1828802" indent="0">
              <a:buNone/>
              <a:defRPr sz="898"/>
            </a:lvl5pPr>
            <a:lvl6pPr marL="2286003" indent="0">
              <a:buNone/>
              <a:defRPr sz="898"/>
            </a:lvl6pPr>
            <a:lvl7pPr marL="2743203" indent="0">
              <a:buNone/>
              <a:defRPr sz="898"/>
            </a:lvl7pPr>
            <a:lvl8pPr marL="3200404" indent="0">
              <a:buNone/>
              <a:defRPr sz="898"/>
            </a:lvl8pPr>
            <a:lvl9pPr marL="3657605" indent="0">
              <a:buNone/>
              <a:defRPr sz="8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75B4-AD9B-41E0-A0AC-21D14C024969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00DB-13E0-40E9-8727-3E764FA46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598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38" y="243841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4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5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3000" y="6223829"/>
            <a:ext cx="23290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775375B4-AD9B-41E0-A0AC-21D14C024969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7" y="6223829"/>
            <a:ext cx="47177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4" y="6223829"/>
            <a:ext cx="1706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1A5700DB-13E0-40E9-8727-3E764FA46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64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5" indent="-182880" algn="l" defTabSz="914401" rtl="0" eaLnBrk="1" latinLnBrk="0" hangingPunct="1">
        <a:lnSpc>
          <a:spcPct val="90000"/>
        </a:lnSpc>
        <a:spcBef>
          <a:spcPts val="1404"/>
        </a:spcBef>
        <a:buClr>
          <a:schemeClr val="accent1"/>
        </a:buClr>
        <a:buSzPct val="80000"/>
        <a:buFont typeface="Corbel" pitchFamily="34" charset="0"/>
        <a:buChar char="•"/>
        <a:defRPr sz="2204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1" indent="-182880" algn="l" defTabSz="914401" rtl="0" eaLnBrk="1" latinLnBrk="0" hangingPunct="1">
        <a:lnSpc>
          <a:spcPct val="90000"/>
        </a:lnSpc>
        <a:spcBef>
          <a:spcPts val="204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1" indent="-182880" algn="l" defTabSz="914401" rtl="0" eaLnBrk="1" latinLnBrk="0" hangingPunct="1">
        <a:lnSpc>
          <a:spcPct val="90000"/>
        </a:lnSpc>
        <a:spcBef>
          <a:spcPts val="204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4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1" indent="-182880" algn="l" defTabSz="914401" rtl="0" eaLnBrk="1" latinLnBrk="0" hangingPunct="1">
        <a:lnSpc>
          <a:spcPct val="90000"/>
        </a:lnSpc>
        <a:spcBef>
          <a:spcPts val="204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2" indent="-182880" algn="l" defTabSz="914401" rtl="0" eaLnBrk="1" latinLnBrk="0" hangingPunct="1">
        <a:lnSpc>
          <a:spcPct val="90000"/>
        </a:lnSpc>
        <a:spcBef>
          <a:spcPts val="204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2" indent="-228605" algn="l" defTabSz="914401" rtl="0" eaLnBrk="1" latinLnBrk="0" hangingPunct="1">
        <a:lnSpc>
          <a:spcPct val="90000"/>
        </a:lnSpc>
        <a:spcBef>
          <a:spcPts val="204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2" indent="-228605" algn="l" defTabSz="914401" rtl="0" eaLnBrk="1" latinLnBrk="0" hangingPunct="1">
        <a:lnSpc>
          <a:spcPct val="90000"/>
        </a:lnSpc>
        <a:spcBef>
          <a:spcPts val="204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3" indent="-228605" algn="l" defTabSz="914401" rtl="0" eaLnBrk="1" latinLnBrk="0" hangingPunct="1">
        <a:lnSpc>
          <a:spcPct val="90000"/>
        </a:lnSpc>
        <a:spcBef>
          <a:spcPts val="204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3" indent="-228605" algn="l" defTabSz="914401" rtl="0" eaLnBrk="1" latinLnBrk="0" hangingPunct="1">
        <a:lnSpc>
          <a:spcPct val="90000"/>
        </a:lnSpc>
        <a:spcBef>
          <a:spcPts val="204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1" rtl="0" eaLnBrk="1" latinLnBrk="0" hangingPunct="1">
        <a:defRPr sz="1804" kern="1200">
          <a:solidFill>
            <a:schemeClr val="tx1"/>
          </a:solidFill>
          <a:latin typeface="+mn-lt"/>
          <a:ea typeface="+mn-ea"/>
          <a:cs typeface="+mn-cs"/>
        </a:defRPr>
      </a:lvl1pPr>
      <a:lvl2pPr marL="457201" algn="l" defTabSz="914401" rtl="0" eaLnBrk="1" latinLnBrk="0" hangingPunct="1">
        <a:defRPr sz="1804" kern="1200">
          <a:solidFill>
            <a:schemeClr val="tx1"/>
          </a:solidFill>
          <a:latin typeface="+mn-lt"/>
          <a:ea typeface="+mn-ea"/>
          <a:cs typeface="+mn-cs"/>
        </a:defRPr>
      </a:lvl2pPr>
      <a:lvl3pPr marL="914401" algn="l" defTabSz="914401" rtl="0" eaLnBrk="1" latinLnBrk="0" hangingPunct="1">
        <a:defRPr sz="1804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2" algn="l" defTabSz="914401" rtl="0" eaLnBrk="1" latinLnBrk="0" hangingPunct="1">
        <a:defRPr sz="1804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2" algn="l" defTabSz="914401" rtl="0" eaLnBrk="1" latinLnBrk="0" hangingPunct="1">
        <a:defRPr sz="1804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3" algn="l" defTabSz="914401" rtl="0" eaLnBrk="1" latinLnBrk="0" hangingPunct="1">
        <a:defRPr sz="1804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3" algn="l" defTabSz="914401" rtl="0" eaLnBrk="1" latinLnBrk="0" hangingPunct="1">
        <a:defRPr sz="1804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4" algn="l" defTabSz="914401" rtl="0" eaLnBrk="1" latinLnBrk="0" hangingPunct="1">
        <a:defRPr sz="1804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5" algn="l" defTabSz="914401" rtl="0" eaLnBrk="1" latinLnBrk="0" hangingPunct="1">
        <a:defRPr sz="180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rawmax.com/online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rawmax.com/online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AB6AC-CF56-1BF6-F062-2B98E8A50E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200"/>
            <a:ext cx="9144000" cy="1092200"/>
          </a:xfrm>
        </p:spPr>
        <p:txBody>
          <a:bodyPr>
            <a:normAutofit/>
          </a:bodyPr>
          <a:lstStyle/>
          <a:p>
            <a:r>
              <a:rPr lang="en-US" sz="3600" dirty="0"/>
              <a:t>Mind Map using </a:t>
            </a:r>
            <a:r>
              <a:rPr lang="en-US" sz="3600" dirty="0" err="1"/>
              <a:t>Edraw</a:t>
            </a: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5044DC-4770-E36C-396D-91BECFA97F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Dr. Rekha Kaushal</a:t>
            </a:r>
          </a:p>
          <a:p>
            <a:r>
              <a:rPr lang="en-US" sz="2400" dirty="0"/>
              <a:t>Assistant Professor</a:t>
            </a:r>
          </a:p>
          <a:p>
            <a:r>
              <a:rPr lang="en-US" sz="2400" dirty="0"/>
              <a:t>Department of Education, School of Liberal Arts</a:t>
            </a:r>
          </a:p>
          <a:p>
            <a:r>
              <a:rPr lang="en-US" sz="2400" dirty="0"/>
              <a:t>GD </a:t>
            </a:r>
            <a:r>
              <a:rPr lang="en-US" sz="2400" dirty="0" err="1"/>
              <a:t>Goenka</a:t>
            </a:r>
            <a:r>
              <a:rPr lang="en-US" sz="2400" dirty="0"/>
              <a:t> University</a:t>
            </a:r>
          </a:p>
        </p:txBody>
      </p:sp>
    </p:spTree>
    <p:extLst>
      <p:ext uri="{BB962C8B-B14F-4D97-AF65-F5344CB8AC3E}">
        <p14:creationId xmlns:p14="http://schemas.microsoft.com/office/powerpoint/2010/main" val="3329739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C0AB7-7B7A-43D8-A52D-1B9576EC9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Creating Mind Maps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FD7EE93-4ED1-4096-2568-AB48722BED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195569"/>
              </p:ext>
            </p:extLst>
          </p:nvPr>
        </p:nvGraphicFramePr>
        <p:xfrm>
          <a:off x="1143000" y="2057405"/>
          <a:ext cx="9872667" cy="40386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7240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BF8C4-8EB1-419B-59B5-F83F05EA8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5400000">
            <a:off x="-340283" y="2589289"/>
            <a:ext cx="5040502" cy="1621971"/>
          </a:xfrm>
          <a:solidFill>
            <a:srgbClr val="E7B33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270"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Mind Map Basics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5CB100D5-0A75-CA1C-D107-B142238B54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0" t="8719" r="6612" b="9888"/>
          <a:stretch/>
        </p:blipFill>
        <p:spPr>
          <a:xfrm>
            <a:off x="3741153" y="880023"/>
            <a:ext cx="6583681" cy="5040501"/>
          </a:xfrm>
        </p:spPr>
      </p:pic>
    </p:spTree>
    <p:extLst>
      <p:ext uri="{BB962C8B-B14F-4D97-AF65-F5344CB8AC3E}">
        <p14:creationId xmlns:p14="http://schemas.microsoft.com/office/powerpoint/2010/main" val="753615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B2F6536-8636-301D-E05A-0D0A4FA339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0" y="852042"/>
            <a:ext cx="7797800" cy="5153915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4CA53731-1063-B8D4-321A-119B8D84BCA7}"/>
              </a:ext>
            </a:extLst>
          </p:cNvPr>
          <p:cNvSpPr/>
          <p:nvPr/>
        </p:nvSpPr>
        <p:spPr>
          <a:xfrm>
            <a:off x="5270500" y="2794000"/>
            <a:ext cx="1422400" cy="1320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Main Theme/Key Idea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FBBC00B-40BD-7AD2-49E9-D07C9E959F68}"/>
              </a:ext>
            </a:extLst>
          </p:cNvPr>
          <p:cNvSpPr/>
          <p:nvPr/>
        </p:nvSpPr>
        <p:spPr>
          <a:xfrm>
            <a:off x="8890000" y="1054100"/>
            <a:ext cx="1460500" cy="558800"/>
          </a:xfrm>
          <a:prstGeom prst="ellips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Sub-Theme 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724DFEC-E36A-5F57-D6CD-BB84C65AD0CE}"/>
              </a:ext>
            </a:extLst>
          </p:cNvPr>
          <p:cNvSpPr/>
          <p:nvPr/>
        </p:nvSpPr>
        <p:spPr>
          <a:xfrm>
            <a:off x="9029700" y="1765300"/>
            <a:ext cx="1460500" cy="558800"/>
          </a:xfrm>
          <a:prstGeom prst="ellips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Sub-Theme 2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DBEDF52-C077-8522-478A-8009B64A58BC}"/>
              </a:ext>
            </a:extLst>
          </p:cNvPr>
          <p:cNvSpPr/>
          <p:nvPr/>
        </p:nvSpPr>
        <p:spPr>
          <a:xfrm>
            <a:off x="9067800" y="2400300"/>
            <a:ext cx="1460500" cy="558800"/>
          </a:xfrm>
          <a:prstGeom prst="ellips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Sub-Theme 3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34C298E-943C-4D00-4D27-455029359545}"/>
              </a:ext>
            </a:extLst>
          </p:cNvPr>
          <p:cNvSpPr/>
          <p:nvPr/>
        </p:nvSpPr>
        <p:spPr>
          <a:xfrm>
            <a:off x="9912350" y="3733800"/>
            <a:ext cx="1460500" cy="558800"/>
          </a:xfrm>
          <a:prstGeom prst="ellips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Sub-Theme 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A7432B3-BB28-60B6-9C0E-1897CC65A10F}"/>
              </a:ext>
            </a:extLst>
          </p:cNvPr>
          <p:cNvSpPr/>
          <p:nvPr/>
        </p:nvSpPr>
        <p:spPr>
          <a:xfrm>
            <a:off x="9966325" y="4590478"/>
            <a:ext cx="1460500" cy="558800"/>
          </a:xfrm>
          <a:prstGeom prst="ellips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Sub-Theme 2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457220A-9F96-D910-9707-296322D8A4F3}"/>
              </a:ext>
            </a:extLst>
          </p:cNvPr>
          <p:cNvSpPr/>
          <p:nvPr/>
        </p:nvSpPr>
        <p:spPr>
          <a:xfrm rot="19249348">
            <a:off x="5758584" y="1925677"/>
            <a:ext cx="2198832" cy="57161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Sub-idea/ relationship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858473-925F-CD35-C748-A1B87E128A4A}"/>
              </a:ext>
            </a:extLst>
          </p:cNvPr>
          <p:cNvSpPr/>
          <p:nvPr/>
        </p:nvSpPr>
        <p:spPr>
          <a:xfrm rot="2619903">
            <a:off x="6192438" y="3868868"/>
            <a:ext cx="2198832" cy="57161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Sub-idea/ relationship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EC02947-EDFD-4504-8726-6E4DFBF5FBEC}"/>
              </a:ext>
            </a:extLst>
          </p:cNvPr>
          <p:cNvSpPr/>
          <p:nvPr/>
        </p:nvSpPr>
        <p:spPr>
          <a:xfrm>
            <a:off x="9290050" y="5596096"/>
            <a:ext cx="1460500" cy="558800"/>
          </a:xfrm>
          <a:prstGeom prst="ellips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Sub-Theme 1</a:t>
            </a:r>
          </a:p>
        </p:txBody>
      </p:sp>
    </p:spTree>
    <p:extLst>
      <p:ext uri="{BB962C8B-B14F-4D97-AF65-F5344CB8AC3E}">
        <p14:creationId xmlns:p14="http://schemas.microsoft.com/office/powerpoint/2010/main" val="4030123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4" grpId="0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38277FE-3FA4-4813-1A03-4ECC523C15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07"/>
          <a:stretch/>
        </p:blipFill>
        <p:spPr>
          <a:xfrm>
            <a:off x="1202151" y="723900"/>
            <a:ext cx="9680864" cy="5351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980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B88ED26-8D4A-23C1-0AEB-10E0CBE24A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1940951"/>
              </p:ext>
            </p:extLst>
          </p:nvPr>
        </p:nvGraphicFramePr>
        <p:xfrm>
          <a:off x="1143000" y="1193800"/>
          <a:ext cx="9872662" cy="42672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4936331">
                  <a:extLst>
                    <a:ext uri="{9D8B030D-6E8A-4147-A177-3AD203B41FA5}">
                      <a16:colId xmlns:a16="http://schemas.microsoft.com/office/drawing/2014/main" val="3902288172"/>
                    </a:ext>
                  </a:extLst>
                </a:gridCol>
                <a:gridCol w="4936331">
                  <a:extLst>
                    <a:ext uri="{9D8B030D-6E8A-4147-A177-3AD203B41FA5}">
                      <a16:colId xmlns:a16="http://schemas.microsoft.com/office/drawing/2014/main" val="562347058"/>
                    </a:ext>
                  </a:extLst>
                </a:gridCol>
              </a:tblGrid>
              <a:tr h="853440">
                <a:tc>
                  <a:txBody>
                    <a:bodyPr/>
                    <a:lstStyle/>
                    <a:p>
                      <a:pPr marL="0" algn="ctr" defTabSz="914401" rtl="0" eaLnBrk="1" latinLnBrk="0" hangingPunct="1"/>
                      <a:r>
                        <a:rPr lang="en-US" sz="3600" b="1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ClickUp</a:t>
                      </a:r>
                      <a:endParaRPr lang="en-US" sz="3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1" rtl="0" eaLnBrk="1" latinLnBrk="0" hangingPunct="1"/>
                      <a:r>
                        <a:rPr lang="en-US" sz="3600" b="1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XMind</a:t>
                      </a:r>
                      <a:endParaRPr lang="en-US" sz="3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9047511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</a:rPr>
                        <a:t>Concept draw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</a:rPr>
                        <a:t>MindManager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1479709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</a:rPr>
                        <a:t>Miro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chemeClr val="bg1"/>
                          </a:solidFill>
                        </a:rPr>
                        <a:t>MindMeister</a:t>
                      </a:r>
                      <a:endParaRPr lang="en-US" sz="36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6702947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chemeClr val="bg1"/>
                          </a:solidFill>
                        </a:rPr>
                        <a:t>Coogle</a:t>
                      </a:r>
                      <a:endParaRPr lang="en-US" sz="36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chemeClr val="bg1"/>
                          </a:solidFill>
                        </a:rPr>
                        <a:t>LucidChart</a:t>
                      </a:r>
                      <a:endParaRPr lang="en-US" sz="36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9922781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chemeClr val="bg1"/>
                          </a:solidFill>
                        </a:rPr>
                        <a:t>Mindly</a:t>
                      </a:r>
                      <a:endParaRPr lang="en-US" sz="36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chemeClr val="bg1"/>
                          </a:solidFill>
                        </a:rPr>
                        <a:t>EdrawMax</a:t>
                      </a:r>
                      <a:endParaRPr lang="en-US" sz="36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4041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31557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55E5A-C8ED-CF6E-135F-7112388E6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357" y="812800"/>
            <a:ext cx="9875520" cy="822960"/>
          </a:xfrm>
        </p:spPr>
        <p:txBody>
          <a:bodyPr/>
          <a:lstStyle/>
          <a:p>
            <a:r>
              <a:rPr lang="en-US" dirty="0"/>
              <a:t>Mind Map Using </a:t>
            </a:r>
            <a:r>
              <a:rPr lang="en-US" dirty="0" err="1"/>
              <a:t>Edraw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D187-3939-4D97-6864-F63573080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357" y="1943100"/>
            <a:ext cx="10378543" cy="3987800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000000"/>
                </a:solidFill>
                <a:highlight>
                  <a:srgbClr val="FFFFFF"/>
                </a:highlight>
                <a:latin typeface="Poppins" panose="00000500000000000000" pitchFamily="2" charset="0"/>
              </a:rPr>
              <a:t>Mind Map can be created using Mind Map Maker-</a:t>
            </a:r>
            <a:r>
              <a:rPr lang="en-US" sz="2400" dirty="0" err="1">
                <a:solidFill>
                  <a:srgbClr val="000000"/>
                </a:solidFill>
                <a:highlight>
                  <a:srgbClr val="FFFFFF"/>
                </a:highlight>
                <a:latin typeface="Poppins" panose="00000500000000000000" pitchFamily="2" charset="0"/>
              </a:rPr>
              <a:t>Edraw</a:t>
            </a:r>
            <a:endParaRPr lang="en-US" sz="2400" dirty="0">
              <a:solidFill>
                <a:srgbClr val="000000"/>
              </a:solidFill>
              <a:highlight>
                <a:srgbClr val="FFFFFF"/>
              </a:highlight>
              <a:latin typeface="Poppins" panose="00000500000000000000" pitchFamily="2" charset="0"/>
            </a:endParaRPr>
          </a:p>
          <a:p>
            <a:pPr algn="l"/>
            <a:r>
              <a:rPr lang="en-US" sz="2400" b="1" i="0" dirty="0">
                <a:solidFill>
                  <a:srgbClr val="000000"/>
                </a:solidFill>
                <a:effectLst/>
                <a:highlight>
                  <a:srgbClr val="F8F9FA"/>
                </a:highlight>
                <a:latin typeface="Poppins" panose="00000500000000000000" pitchFamily="2" charset="0"/>
              </a:rPr>
              <a:t>Step 1 Start on a Blank Page</a:t>
            </a:r>
            <a:endParaRPr lang="en-US" sz="2400" dirty="0">
              <a:solidFill>
                <a:srgbClr val="000000"/>
              </a:solidFill>
              <a:highlight>
                <a:srgbClr val="F8F9FA"/>
              </a:highlight>
              <a:latin typeface="Poppins" panose="00000500000000000000" pitchFamily="2" charset="0"/>
            </a:endParaRPr>
          </a:p>
          <a:p>
            <a:pPr lvl="1"/>
            <a:r>
              <a:rPr lang="en-US" sz="2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Enable (</a:t>
            </a:r>
            <a:r>
              <a:rPr lang="en-US" sz="2400" b="1" i="0" u="none" strike="noStrike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  <a:hlinkClick r:id="rId2"/>
              </a:rPr>
              <a:t>EdrawMax</a:t>
            </a:r>
            <a:r>
              <a:rPr lang="en-US" sz="2400" b="1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  <a:hlinkClick r:id="rId2"/>
              </a:rPr>
              <a:t> Online</a:t>
            </a:r>
            <a:r>
              <a:rPr lang="en-US" sz="2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) on your browser, and there are 2 different methods for you to get started with it.</a:t>
            </a:r>
          </a:p>
          <a:p>
            <a:r>
              <a:rPr lang="en-US" sz="2400" b="1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Step 2 Add Topics and Subtopics</a:t>
            </a:r>
          </a:p>
          <a:p>
            <a:pPr lvl="1"/>
            <a:r>
              <a:rPr lang="en-US" sz="2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When the blank mind map template is open in </a:t>
            </a:r>
            <a:r>
              <a:rPr lang="en-US" sz="2400" b="1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EdrawMax</a:t>
            </a:r>
            <a:r>
              <a:rPr lang="en-US" sz="24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Online</a:t>
            </a:r>
            <a:r>
              <a:rPr lang="en-US" sz="2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, the mind map shapes will show up on the </a:t>
            </a:r>
            <a:r>
              <a:rPr lang="en-US" sz="24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Library</a:t>
            </a:r>
            <a:r>
              <a:rPr lang="en-US" sz="2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 pane. Select one of the main topics, click </a:t>
            </a:r>
            <a:r>
              <a:rPr lang="en-US" sz="24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Subtopic</a:t>
            </a:r>
            <a:r>
              <a:rPr lang="en-US" sz="2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 on the pane and then press </a:t>
            </a:r>
            <a:r>
              <a:rPr lang="en-US" sz="24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Enter</a:t>
            </a:r>
            <a:r>
              <a:rPr lang="en-US" sz="2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 to add more subtopics.</a:t>
            </a:r>
          </a:p>
          <a:p>
            <a:pPr marL="45725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799123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55E5A-C8ED-CF6E-135F-7112388E6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357" y="812800"/>
            <a:ext cx="9875520" cy="822960"/>
          </a:xfrm>
        </p:spPr>
        <p:txBody>
          <a:bodyPr/>
          <a:lstStyle/>
          <a:p>
            <a:r>
              <a:rPr lang="en-US" dirty="0"/>
              <a:t>Mind Map Using </a:t>
            </a:r>
            <a:r>
              <a:rPr lang="en-US" dirty="0" err="1"/>
              <a:t>Edraw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D187-3939-4D97-6864-F63573080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0357" y="1635760"/>
            <a:ext cx="10378543" cy="4597400"/>
          </a:xfrm>
        </p:spPr>
        <p:txBody>
          <a:bodyPr>
            <a:noAutofit/>
          </a:bodyPr>
          <a:lstStyle/>
          <a:p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Poppins" panose="00000500000000000000" pitchFamily="2" charset="0"/>
              </a:rPr>
              <a:t>Mind Map can be created using Mind Map Maker-</a:t>
            </a:r>
            <a:r>
              <a:rPr lang="en-US" sz="2200" dirty="0" err="1">
                <a:solidFill>
                  <a:srgbClr val="000000"/>
                </a:solidFill>
                <a:highlight>
                  <a:srgbClr val="FFFFFF"/>
                </a:highlight>
                <a:latin typeface="Poppins" panose="00000500000000000000" pitchFamily="2" charset="0"/>
              </a:rPr>
              <a:t>Edraw</a:t>
            </a:r>
            <a:endParaRPr lang="en-US" sz="2200" dirty="0">
              <a:solidFill>
                <a:srgbClr val="000000"/>
              </a:solidFill>
              <a:highlight>
                <a:srgbClr val="FFFFFF"/>
              </a:highlight>
              <a:latin typeface="Poppins" panose="00000500000000000000" pitchFamily="2" charset="0"/>
            </a:endParaRPr>
          </a:p>
          <a:p>
            <a:pPr algn="l"/>
            <a:r>
              <a:rPr lang="en-US" sz="2200" b="1" i="0" dirty="0">
                <a:solidFill>
                  <a:srgbClr val="000000"/>
                </a:solidFill>
                <a:effectLst/>
                <a:highlight>
                  <a:srgbClr val="F8F9FA"/>
                </a:highlight>
                <a:latin typeface="Poppins" panose="00000500000000000000" pitchFamily="2" charset="0"/>
              </a:rPr>
              <a:t>Step 1 Start on a Blank Page</a:t>
            </a:r>
            <a:endParaRPr lang="en-US" sz="2200" dirty="0">
              <a:solidFill>
                <a:srgbClr val="000000"/>
              </a:solidFill>
              <a:highlight>
                <a:srgbClr val="F8F9FA"/>
              </a:highlight>
              <a:latin typeface="Poppins" panose="00000500000000000000" pitchFamily="2" charset="0"/>
            </a:endParaRPr>
          </a:p>
          <a:p>
            <a:pPr lvl="1"/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Enable (</a:t>
            </a:r>
            <a:r>
              <a:rPr lang="en-US" sz="2200" b="1" i="0" u="none" strike="noStrike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  <a:hlinkClick r:id="rId2"/>
              </a:rPr>
              <a:t>EdrawMax</a:t>
            </a:r>
            <a:r>
              <a:rPr lang="en-US" sz="2200" b="1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  <a:hlinkClick r:id="rId2"/>
              </a:rPr>
              <a:t> Online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) on your browser, and there are 2 different methods for you to get started with it.</a:t>
            </a:r>
          </a:p>
          <a:p>
            <a:r>
              <a:rPr lang="en-US" sz="2200" b="1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Step 2 Add Topics and Subtopics</a:t>
            </a:r>
          </a:p>
          <a:p>
            <a:pPr lvl="1"/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When the blank mind map template is open in </a:t>
            </a:r>
            <a:r>
              <a:rPr lang="en-US" sz="2200" b="1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EdrawMax</a:t>
            </a:r>
            <a:r>
              <a:rPr lang="en-US" sz="22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 Online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, the mind map shapes will show up on the </a:t>
            </a:r>
            <a:r>
              <a:rPr lang="en-US" sz="22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Library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 pane. Select one of the main topics, click </a:t>
            </a:r>
            <a:r>
              <a:rPr lang="en-US" sz="22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Subtopic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 on the pane and then press </a:t>
            </a:r>
            <a:r>
              <a:rPr lang="en-US" sz="22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Enter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 to add more subtopics.</a:t>
            </a:r>
          </a:p>
          <a:p>
            <a:r>
              <a:rPr lang="en-US" sz="2200" b="1" i="0" dirty="0">
                <a:solidFill>
                  <a:srgbClr val="000000"/>
                </a:solidFill>
                <a:effectLst/>
                <a:latin typeface="Poppins" panose="00000500000000000000" pitchFamily="2" charset="0"/>
              </a:rPr>
              <a:t>Step 3 Repeat the Same Process</a:t>
            </a:r>
            <a:endParaRPr lang="en-US" sz="2200" dirty="0">
              <a:solidFill>
                <a:srgbClr val="000000"/>
              </a:solidFill>
              <a:highlight>
                <a:srgbClr val="FFFFFF"/>
              </a:highlight>
              <a:latin typeface="Poppins" panose="00000500000000000000" pitchFamily="2" charset="0"/>
            </a:endParaRPr>
          </a:p>
          <a:p>
            <a:pPr lvl="1"/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Poppins" panose="00000500000000000000" pitchFamily="2" charset="0"/>
              </a:rPr>
              <a:t>Repeat the same process of adding topics and subtopics until the number of topic boxes is enough for you</a:t>
            </a:r>
          </a:p>
          <a:p>
            <a:pPr marL="45725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26785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718FF5D-C744-4F83-876E-78FB965D43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5169614"/>
              </p:ext>
            </p:extLst>
          </p:nvPr>
        </p:nvGraphicFramePr>
        <p:xfrm>
          <a:off x="1632857" y="1045028"/>
          <a:ext cx="8893629" cy="46264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6906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B1684-03B7-2E58-ACA8-E1AE8A833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170" y="903514"/>
            <a:ext cx="9701353" cy="1062446"/>
          </a:xfrm>
        </p:spPr>
        <p:txBody>
          <a:bodyPr>
            <a:normAutofit/>
          </a:bodyPr>
          <a:lstStyle/>
          <a:p>
            <a:pPr marL="403225" indent="-403225"/>
            <a:r>
              <a:rPr lang="hi-IN" altLang="en-US" sz="3600" dirty="0">
                <a:solidFill>
                  <a:srgbClr val="202124"/>
                </a:solidFill>
                <a:latin typeface="inherit"/>
                <a:cs typeface="Mangal" panose="02040503050203030202" pitchFamily="18" charset="0"/>
              </a:rPr>
              <a:t>शिक्षा</a:t>
            </a:r>
            <a:r>
              <a:rPr lang="en-US" altLang="en-US" sz="3600" dirty="0">
                <a:solidFill>
                  <a:srgbClr val="202124"/>
                </a:solidFill>
                <a:latin typeface="inherit"/>
                <a:cs typeface="Mangal" panose="02040503050203030202" pitchFamily="18" charset="0"/>
              </a:rPr>
              <a:t> -</a:t>
            </a:r>
            <a:r>
              <a:rPr lang="hi-IN" altLang="en-US" sz="3600" dirty="0">
                <a:solidFill>
                  <a:srgbClr val="202124"/>
                </a:solidFill>
                <a:latin typeface="inherit"/>
                <a:cs typeface="Mangal" panose="02040503050203030202" pitchFamily="18" charset="0"/>
              </a:rPr>
              <a:t> ई-लर्निंग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EC5FE-F7C8-673F-CF47-386880394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3" y="2340428"/>
            <a:ext cx="5910947" cy="3836535"/>
          </a:xfrm>
        </p:spPr>
        <p:txBody>
          <a:bodyPr>
            <a:normAutofit/>
          </a:bodyPr>
          <a:lstStyle/>
          <a:p>
            <a:r>
              <a:rPr lang="hi-IN" altLang="en-US" sz="2800" dirty="0">
                <a:solidFill>
                  <a:srgbClr val="202124"/>
                </a:solidFill>
                <a:latin typeface="inherit"/>
                <a:cs typeface="Mangal" panose="02040503050203030202" pitchFamily="18" charset="0"/>
              </a:rPr>
              <a:t>डिजिटल शिक्षा "पंख" बन सकती है जो शैक्षिक दुनिया को पहले से कहीं अधिक दूर और तेजी से उड़ने की अनुमति देगी</a:t>
            </a:r>
            <a:r>
              <a:rPr lang="en-US" altLang="en-US" sz="2800" dirty="0">
                <a:solidFill>
                  <a:srgbClr val="202124"/>
                </a:solidFill>
                <a:latin typeface="inherit"/>
                <a:cs typeface="Mangal" panose="02040503050203030202" pitchFamily="18" charset="0"/>
              </a:rPr>
              <a:t>  - </a:t>
            </a:r>
            <a:r>
              <a:rPr lang="hi-IN" altLang="en-US" sz="2800" i="1" dirty="0">
                <a:solidFill>
                  <a:srgbClr val="202124"/>
                </a:solidFill>
                <a:latin typeface="inherit"/>
                <a:cs typeface="Mangal" panose="02040503050203030202" pitchFamily="18" charset="0"/>
              </a:rPr>
              <a:t>जेनी अर्लेज</a:t>
            </a:r>
            <a:endParaRPr lang="en-US" altLang="en-US" sz="2800" i="1" dirty="0">
              <a:solidFill>
                <a:srgbClr val="202124"/>
              </a:solidFill>
              <a:latin typeface="inherit"/>
              <a:cs typeface="Mangal" panose="02040503050203030202" pitchFamily="18" charset="0"/>
            </a:endParaRPr>
          </a:p>
          <a:p>
            <a:endParaRPr lang="en-US" altLang="en-US" sz="2800" i="1" dirty="0">
              <a:solidFill>
                <a:srgbClr val="202124"/>
              </a:solidFill>
              <a:latin typeface="inherit"/>
              <a:cs typeface="Mangal" panose="02040503050203030202" pitchFamily="18" charset="0"/>
            </a:endParaRPr>
          </a:p>
          <a:p>
            <a:r>
              <a:rPr lang="hi-IN" altLang="en-US" sz="2800" dirty="0">
                <a:solidFill>
                  <a:srgbClr val="202124"/>
                </a:solidFill>
                <a:latin typeface="inherit"/>
                <a:cs typeface="Mangal" panose="02040503050203030202" pitchFamily="18" charset="0"/>
              </a:rPr>
              <a:t>ई-लर्निंग सिर्फ एक चरण नहीं है, यह भविष्य की शिक्षा का मुख्य आधार है</a:t>
            </a:r>
            <a:endParaRPr lang="en-US" altLang="en-US" sz="2800" dirty="0">
              <a:solidFill>
                <a:srgbClr val="202124"/>
              </a:solidFill>
              <a:latin typeface="inherit"/>
              <a:cs typeface="Mangal" panose="02040503050203030202" pitchFamily="18" charset="0"/>
            </a:endParaRPr>
          </a:p>
          <a:p>
            <a:endParaRPr lang="en-US" altLang="en-US" sz="2800" dirty="0">
              <a:solidFill>
                <a:srgbClr val="202124"/>
              </a:solidFill>
              <a:latin typeface="inherit"/>
              <a:cs typeface="Mangal" panose="02040503050203030202" pitchFamily="18" charset="0"/>
            </a:endParaRPr>
          </a:p>
          <a:p>
            <a:endParaRPr lang="en-US" sz="2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3DE2D0A-D115-63C8-B545-771FFA8D8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5618" y="2340428"/>
            <a:ext cx="3722906" cy="2988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144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7F76B-7566-C439-42B4-030489177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771" y="740228"/>
            <a:ext cx="10626631" cy="522516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Technology Enhanced Teaching and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D312E-16A0-35FD-AE87-A348373BB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885" y="1545771"/>
            <a:ext cx="9742715" cy="4245429"/>
          </a:xfrm>
        </p:spPr>
        <p:txBody>
          <a:bodyPr>
            <a:noAutofit/>
          </a:bodyPr>
          <a:lstStyle/>
          <a:p>
            <a:pPr marL="457200" indent="0" algn="just">
              <a:buNone/>
            </a:pPr>
            <a:r>
              <a:rPr lang="en-US" sz="2800" b="0" i="0" dirty="0">
                <a:effectLst/>
                <a:highlight>
                  <a:srgbClr val="FFFFFF"/>
                </a:highlight>
                <a:latin typeface="Fira Sans" panose="020B0503050000020004" pitchFamily="34" charset="0"/>
              </a:rPr>
              <a:t>Technology touches virtually every area of our lives     including how we learn.</a:t>
            </a:r>
          </a:p>
          <a:p>
            <a:pPr marL="457200" indent="0" algn="just">
              <a:buNone/>
            </a:pPr>
            <a:r>
              <a:rPr lang="en-US" sz="2800" dirty="0">
                <a:highlight>
                  <a:srgbClr val="FFFFFF"/>
                </a:highlight>
                <a:latin typeface="Fira Sans" panose="020B0503050000020004" pitchFamily="34" charset="0"/>
              </a:rPr>
              <a:t>Many Students find that technology enhanced learning help them to learn the information more quickly, understand better and retain it for longer</a:t>
            </a:r>
            <a:endParaRPr lang="en-US" sz="2800" b="0" i="0" dirty="0">
              <a:effectLst/>
              <a:highlight>
                <a:srgbClr val="FFFFFF"/>
              </a:highlight>
              <a:latin typeface="Fira Sans" panose="020B0503050000020004" pitchFamily="34" charset="0"/>
            </a:endParaRPr>
          </a:p>
          <a:p>
            <a:pPr marL="457200" indent="0" algn="just">
              <a:buNone/>
            </a:pPr>
            <a:r>
              <a:rPr lang="en-US" sz="2800" b="0" i="0" dirty="0">
                <a:effectLst/>
                <a:highlight>
                  <a:srgbClr val="FFFFFF"/>
                </a:highlight>
                <a:latin typeface="Fira Sans" panose="020B0503050000020004" pitchFamily="34" charset="0"/>
              </a:rPr>
              <a:t>Technology Enhanced Learning (TEL) is the implementation of technology into teaching methods to enhance the learning process.</a:t>
            </a:r>
          </a:p>
          <a:p>
            <a:pPr marL="457200" indent="0" algn="just">
              <a:buNone/>
            </a:pPr>
            <a:r>
              <a:rPr lang="en-US" sz="2800" b="0" i="0" dirty="0">
                <a:effectLst/>
                <a:highlight>
                  <a:srgbClr val="FFFFFF"/>
                </a:highlight>
                <a:latin typeface="Fira Sans" panose="020B0503050000020004" pitchFamily="34" charset="0"/>
              </a:rPr>
              <a:t>The teaching activity has changed with the internet or devices such as computers, smartphones, and tablets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37384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571F0-9080-A067-A5F8-9A1FC1E6B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468089"/>
            <a:ext cx="9875520" cy="1356364"/>
          </a:xfrm>
        </p:spPr>
        <p:txBody>
          <a:bodyPr>
            <a:normAutofit/>
          </a:bodyPr>
          <a:lstStyle/>
          <a:p>
            <a:r>
              <a:rPr lang="en-US" sz="3600" dirty="0"/>
              <a:t>Benefits of Digital Learning Environment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4639FB0-B051-3B6A-9D4C-CA0E80254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241" y="1824453"/>
            <a:ext cx="9204960" cy="40386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200" b="1" dirty="0">
                <a:solidFill>
                  <a:srgbClr val="000000"/>
                </a:solidFill>
                <a:highlight>
                  <a:srgbClr val="FFFFFF"/>
                </a:highlight>
                <a:latin typeface="EuclidCircularB"/>
              </a:rPr>
              <a:t>Allow expanding the scope of teaching beyond the traditional classroom.</a:t>
            </a:r>
          </a:p>
          <a:p>
            <a:pPr algn="just"/>
            <a:r>
              <a:rPr lang="en-US" sz="2200" b="1" dirty="0">
                <a:solidFill>
                  <a:srgbClr val="000000"/>
                </a:solidFill>
                <a:highlight>
                  <a:srgbClr val="FFFFFF"/>
                </a:highlight>
                <a:latin typeface="EuclidCircularB"/>
              </a:rPr>
              <a:t>Increase access to education and foster interactivity.</a:t>
            </a:r>
          </a:p>
          <a:p>
            <a:pPr algn="just"/>
            <a:r>
              <a:rPr lang="en-US" sz="2200" b="1" dirty="0">
                <a:solidFill>
                  <a:srgbClr val="000000"/>
                </a:solidFill>
                <a:highlight>
                  <a:srgbClr val="FFFFFF"/>
                </a:highlight>
                <a:latin typeface="EuclidCircularB"/>
              </a:rPr>
              <a:t>Better way of sharing educational materials or information, both for teachers and students</a:t>
            </a:r>
          </a:p>
          <a:p>
            <a:pPr algn="just"/>
            <a:r>
              <a:rPr lang="en-US" sz="2200" b="1" dirty="0">
                <a:solidFill>
                  <a:srgbClr val="000000"/>
                </a:solidFill>
                <a:highlight>
                  <a:srgbClr val="FFFFFF"/>
                </a:highlight>
                <a:latin typeface="EuclidCircularB"/>
              </a:rPr>
              <a:t>continue learning and developing knowledge </a:t>
            </a:r>
          </a:p>
          <a:p>
            <a:pPr algn="just"/>
            <a:r>
              <a:rPr lang="en-US" sz="2200" b="1" dirty="0">
                <a:solidFill>
                  <a:srgbClr val="000000"/>
                </a:solidFill>
                <a:highlight>
                  <a:srgbClr val="FFFFFF"/>
                </a:highlight>
                <a:latin typeface="EuclidCircularB"/>
              </a:rPr>
              <a:t>Ubiquitous Learning</a:t>
            </a:r>
          </a:p>
          <a:p>
            <a:pPr algn="just"/>
            <a:r>
              <a:rPr lang="en-US" sz="2200" b="1" dirty="0">
                <a:solidFill>
                  <a:srgbClr val="000000"/>
                </a:solidFill>
                <a:highlight>
                  <a:srgbClr val="FFFFFF"/>
                </a:highlight>
                <a:latin typeface="EuclidCircularB"/>
              </a:rPr>
              <a:t>Increased opportunities for their participation</a:t>
            </a:r>
          </a:p>
          <a:p>
            <a:pPr algn="just"/>
            <a:r>
              <a:rPr lang="en-US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EuclidCircularB"/>
              </a:rPr>
              <a:t>Offers A Wider Choice Of Materials That Can Be Accessed Easily</a:t>
            </a:r>
          </a:p>
          <a:p>
            <a:pPr algn="just"/>
            <a:r>
              <a:rPr lang="en-US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EuclidCircularB"/>
              </a:rPr>
              <a:t>It Provides A Fun And Engaging Learning Experience For Students</a:t>
            </a:r>
          </a:p>
        </p:txBody>
      </p:sp>
    </p:spTree>
    <p:extLst>
      <p:ext uri="{BB962C8B-B14F-4D97-AF65-F5344CB8AC3E}">
        <p14:creationId xmlns:p14="http://schemas.microsoft.com/office/powerpoint/2010/main" val="1246471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F4FB1-59EE-027F-F8C2-E51E7FB07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0437" y="892097"/>
            <a:ext cx="6088566" cy="858643"/>
          </a:xfrm>
        </p:spPr>
        <p:txBody>
          <a:bodyPr/>
          <a:lstStyle/>
          <a:p>
            <a:r>
              <a:rPr lang="en-US" dirty="0"/>
              <a:t>Mind 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7B888-BAFA-3CB9-F13D-74DF11C03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9005" y="1996068"/>
            <a:ext cx="6936057" cy="4084692"/>
          </a:xfrm>
        </p:spPr>
        <p:txBody>
          <a:bodyPr>
            <a:normAutofit fontScale="77500" lnSpcReduction="20000"/>
          </a:bodyPr>
          <a:lstStyle/>
          <a:p>
            <a:r>
              <a:rPr lang="en-US" sz="2800" b="0" i="1" dirty="0">
                <a:solidFill>
                  <a:srgbClr val="303643"/>
                </a:solidFill>
                <a:effectLst/>
                <a:highlight>
                  <a:srgbClr val="FFFFFF"/>
                </a:highlight>
                <a:latin typeface="Roboto" panose="02000000000000000000" pitchFamily="2" charset="0"/>
              </a:rPr>
              <a:t>Mind maps have the power to turn monochrome text into a kaleidoscope of understanding.</a:t>
            </a:r>
            <a:endParaRPr lang="en-US" sz="2800" dirty="0"/>
          </a:p>
          <a:p>
            <a:r>
              <a:rPr lang="en-US" sz="2800" dirty="0"/>
              <a:t>Initially, mind mapping might appear chaotic and disorganized. </a:t>
            </a:r>
          </a:p>
          <a:p>
            <a:pPr algn="just"/>
            <a:r>
              <a:rPr lang="en-US" sz="2800" dirty="0"/>
              <a:t>One of the most efficient methods for organizing and structuring information systematically. </a:t>
            </a:r>
          </a:p>
          <a:p>
            <a:r>
              <a:rPr lang="en-US" sz="2800" dirty="0"/>
              <a:t>Mind mapping is a favored learning tool that assists both students and educators in enhancing and optimizing the learning process</a:t>
            </a:r>
          </a:p>
          <a:p>
            <a:r>
              <a:rPr lang="en-US" sz="2800" dirty="0"/>
              <a:t>A central idea acts as a keystone, anchoring the flow of brainstorming and ensuring that students can effectively convey and comprehend complex information.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E92C05-7AE6-6718-1372-326E041E5DC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78" t="3514" r="11278" b="3609"/>
          <a:stretch/>
        </p:blipFill>
        <p:spPr>
          <a:xfrm>
            <a:off x="7981808" y="547801"/>
            <a:ext cx="3251187" cy="2405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599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A73BC-B06D-4409-A22B-C76CD5287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Mind Map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E16619-11BC-33BE-473B-44D6FFCC1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6" y="2057400"/>
            <a:ext cx="5525424" cy="4038600"/>
          </a:xfrm>
        </p:spPr>
        <p:txBody>
          <a:bodyPr/>
          <a:lstStyle/>
          <a:p>
            <a:pPr algn="just"/>
            <a:r>
              <a:rPr lang="en-US" b="0" i="0" dirty="0">
                <a:solidFill>
                  <a:srgbClr val="2B2B2B"/>
                </a:solidFill>
                <a:effectLst/>
                <a:highlight>
                  <a:srgbClr val="F9F9F9"/>
                </a:highlight>
                <a:latin typeface="Merriweather" panose="00000500000000000000" pitchFamily="2" charset="0"/>
              </a:rPr>
              <a:t>Mind maps are visual diagrams that structure information around a central idea, with linked ideas branching out</a:t>
            </a:r>
          </a:p>
          <a:p>
            <a:pPr algn="just"/>
            <a:r>
              <a:rPr lang="en-US" b="0" i="0" dirty="0">
                <a:solidFill>
                  <a:srgbClr val="2B2B2B"/>
                </a:solidFill>
                <a:effectLst/>
                <a:highlight>
                  <a:srgbClr val="F9F9F9"/>
                </a:highlight>
                <a:latin typeface="Merriweather" panose="00000500000000000000" pitchFamily="2" charset="0"/>
              </a:rPr>
              <a:t>Mind maps give a clear structure and hierarchy of thoughts and make complex concepts easier to understand. They include a central idea, topics and subtopics showing as nodes, and branches connecting these nodes. 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B2416C-9516-44B9-4BF1-25C6B183D6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3654" y="3429000"/>
            <a:ext cx="4751908" cy="3085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933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A8D4C0D-C78B-D247-975C-DD1E1340AF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19094"/>
              </p:ext>
            </p:extLst>
          </p:nvPr>
        </p:nvGraphicFramePr>
        <p:xfrm>
          <a:off x="1257300" y="876300"/>
          <a:ext cx="9512299" cy="5067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7007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E8D8E-0E6C-6AAB-647E-8CD7B486F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Mind 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A29A9-3CCC-0674-1C44-579CDBF6E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28333A"/>
                </a:solidFill>
                <a:highlight>
                  <a:srgbClr val="FFFFFF"/>
                </a:highlight>
                <a:latin typeface="Poppins" panose="00000500000000000000" pitchFamily="2" charset="0"/>
              </a:rPr>
              <a:t>Effective tool for students and educators</a:t>
            </a:r>
          </a:p>
          <a:p>
            <a:r>
              <a:rPr lang="en-US" b="1" dirty="0">
                <a:solidFill>
                  <a:srgbClr val="28333A"/>
                </a:solidFill>
                <a:highlight>
                  <a:srgbClr val="FFFFFF"/>
                </a:highlight>
                <a:latin typeface="Poppins" panose="00000500000000000000" pitchFamily="2" charset="0"/>
              </a:rPr>
              <a:t>Teachers can significantly improve their lectures	 </a:t>
            </a:r>
          </a:p>
          <a:p>
            <a:r>
              <a:rPr lang="en-US" b="1" dirty="0">
                <a:solidFill>
                  <a:srgbClr val="28333A"/>
                </a:solidFill>
                <a:highlight>
                  <a:srgbClr val="FFFFFF"/>
                </a:highlight>
                <a:latin typeface="Poppins" panose="00000500000000000000" pitchFamily="2" charset="0"/>
              </a:rPr>
              <a:t>Students can better understand</a:t>
            </a:r>
          </a:p>
          <a:p>
            <a:r>
              <a:rPr lang="en-US" b="1" dirty="0">
                <a:solidFill>
                  <a:srgbClr val="28333A"/>
                </a:solidFill>
                <a:highlight>
                  <a:srgbClr val="FFFFFF"/>
                </a:highlight>
                <a:latin typeface="Poppins" panose="00000500000000000000" pitchFamily="2" charset="0"/>
              </a:rPr>
              <a:t>Retain knowledge</a:t>
            </a:r>
          </a:p>
          <a:p>
            <a:r>
              <a:rPr lang="en-US" b="1" dirty="0">
                <a:solidFill>
                  <a:srgbClr val="28333A"/>
                </a:solidFill>
                <a:highlight>
                  <a:srgbClr val="FFFFFF"/>
                </a:highlight>
                <a:latin typeface="Poppins" panose="00000500000000000000" pitchFamily="2" charset="0"/>
              </a:rPr>
              <a:t>Help student grasp complex topics</a:t>
            </a:r>
          </a:p>
          <a:p>
            <a:r>
              <a:rPr lang="en-US" b="1" dirty="0">
                <a:solidFill>
                  <a:srgbClr val="28333A"/>
                </a:solidFill>
                <a:highlight>
                  <a:srgbClr val="FFFFFF"/>
                </a:highlight>
                <a:latin typeface="Poppins" panose="00000500000000000000" pitchFamily="2" charset="0"/>
              </a:rPr>
              <a:t>Multi-sensory engagement</a:t>
            </a:r>
          </a:p>
          <a:p>
            <a:r>
              <a:rPr lang="en-US" b="1" dirty="0">
                <a:solidFill>
                  <a:srgbClr val="28333A"/>
                </a:solidFill>
                <a:highlight>
                  <a:srgbClr val="FFFFFF"/>
                </a:highlight>
                <a:latin typeface="Poppins" panose="00000500000000000000" pitchFamily="2" charset="0"/>
              </a:rPr>
              <a:t>Associations between various pieces of  information</a:t>
            </a:r>
          </a:p>
        </p:txBody>
      </p:sp>
    </p:spTree>
    <p:extLst>
      <p:ext uri="{BB962C8B-B14F-4D97-AF65-F5344CB8AC3E}">
        <p14:creationId xmlns:p14="http://schemas.microsoft.com/office/powerpoint/2010/main" val="99711632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232</TotalTime>
  <Words>745</Words>
  <Application>Microsoft Office PowerPoint</Application>
  <PresentationFormat>Widescreen</PresentationFormat>
  <Paragraphs>95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Calibri</vt:lpstr>
      <vt:lpstr>Corbel</vt:lpstr>
      <vt:lpstr>EuclidCircularB</vt:lpstr>
      <vt:lpstr>Fira Sans</vt:lpstr>
      <vt:lpstr>inherit</vt:lpstr>
      <vt:lpstr>Merriweather</vt:lpstr>
      <vt:lpstr>Poppins</vt:lpstr>
      <vt:lpstr>Roboto</vt:lpstr>
      <vt:lpstr>Basis</vt:lpstr>
      <vt:lpstr>Mind Map using Edraw</vt:lpstr>
      <vt:lpstr>PowerPoint Presentation</vt:lpstr>
      <vt:lpstr>शिक्षा - ई-लर्निंग</vt:lpstr>
      <vt:lpstr>Technology Enhanced Teaching and Learning</vt:lpstr>
      <vt:lpstr>Benefits of Digital Learning Environment</vt:lpstr>
      <vt:lpstr>Mind Map</vt:lpstr>
      <vt:lpstr>Mind Map </vt:lpstr>
      <vt:lpstr>PowerPoint Presentation</vt:lpstr>
      <vt:lpstr>Mind Map</vt:lpstr>
      <vt:lpstr>Benefits of Creating Mind Maps</vt:lpstr>
      <vt:lpstr>Mind Map Basics</vt:lpstr>
      <vt:lpstr>PowerPoint Presentation</vt:lpstr>
      <vt:lpstr>PowerPoint Presentation</vt:lpstr>
      <vt:lpstr>PowerPoint Presentation</vt:lpstr>
      <vt:lpstr>Mind Map Using Edraw</vt:lpstr>
      <vt:lpstr>Mind Map Using Edraw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Mind Map using Edraw</dc:title>
  <dc:creator>Rekha Kaushal</dc:creator>
  <cp:lastModifiedBy>Rekha Kaushal</cp:lastModifiedBy>
  <cp:revision>13</cp:revision>
  <dcterms:created xsi:type="dcterms:W3CDTF">2024-05-05T17:19:17Z</dcterms:created>
  <dcterms:modified xsi:type="dcterms:W3CDTF">2024-05-06T17:46:09Z</dcterms:modified>
</cp:coreProperties>
</file>