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71" r:id="rId3"/>
    <p:sldId id="272" r:id="rId4"/>
    <p:sldId id="288" r:id="rId5"/>
    <p:sldId id="289" r:id="rId6"/>
    <p:sldId id="290" r:id="rId7"/>
    <p:sldId id="282" r:id="rId8"/>
    <p:sldId id="274" r:id="rId9"/>
    <p:sldId id="291" r:id="rId10"/>
    <p:sldId id="273" r:id="rId11"/>
    <p:sldId id="293" r:id="rId12"/>
    <p:sldId id="294" r:id="rId13"/>
    <p:sldId id="295" r:id="rId14"/>
    <p:sldId id="296" r:id="rId15"/>
    <p:sldId id="280" r:id="rId16"/>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7C52E5"/>
    <a:srgbClr val="43D7FF"/>
    <a:srgbClr val="DE394A"/>
    <a:srgbClr val="F58C23"/>
    <a:srgbClr val="F9B315"/>
    <a:srgbClr val="45C1A4"/>
    <a:srgbClr val="C0D936"/>
    <a:srgbClr val="20A3B4"/>
    <a:srgbClr val="4FB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0" autoAdjust="0"/>
    <p:restoredTop sz="94660"/>
  </p:normalViewPr>
  <p:slideViewPr>
    <p:cSldViewPr snapToGrid="0">
      <p:cViewPr varScale="1">
        <p:scale>
          <a:sx n="52" d="100"/>
          <a:sy n="52" d="100"/>
        </p:scale>
        <p:origin x="451" y="5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C11AB2-41C3-41FF-9922-40222898C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08" y="0"/>
            <a:ext cx="18337608" cy="10287000"/>
          </a:xfrm>
          <a:prstGeom prst="rect">
            <a:avLst/>
          </a:prstGeom>
        </p:spPr>
      </p:pic>
    </p:spTree>
    <p:extLst>
      <p:ext uri="{BB962C8B-B14F-4D97-AF65-F5344CB8AC3E}">
        <p14:creationId xmlns:p14="http://schemas.microsoft.com/office/powerpoint/2010/main" val="147853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59B48-E53B-4368-81D6-8C615AE5314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324730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59B48-E53B-4368-81D6-8C615AE5314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328334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59B48-E53B-4368-81D6-8C615AE5314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299144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B59B48-E53B-4368-81D6-8C615AE5314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80714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59B48-E53B-4368-81D6-8C615AE5314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380404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B59B48-E53B-4368-81D6-8C615AE5314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305152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B59B48-E53B-4368-81D6-8C615AE5314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159691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59B48-E53B-4368-81D6-8C615AE5314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294930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DB59B48-E53B-4368-81D6-8C615AE5314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350791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DB59B48-E53B-4368-81D6-8C615AE5314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30AA4-5704-42A5-ABF0-A8494880366C}" type="slidenum">
              <a:rPr lang="en-US" smtClean="0"/>
              <a:t>‹#›</a:t>
            </a:fld>
            <a:endParaRPr lang="en-US"/>
          </a:p>
        </p:txBody>
      </p:sp>
    </p:spTree>
    <p:extLst>
      <p:ext uri="{BB962C8B-B14F-4D97-AF65-F5344CB8AC3E}">
        <p14:creationId xmlns:p14="http://schemas.microsoft.com/office/powerpoint/2010/main" val="161327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DB59B48-E53B-4368-81D6-8C615AE53143}" type="datetimeFigureOut">
              <a:rPr lang="en-US" smtClean="0"/>
              <a:t>3/21/2024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E330AA4-5704-42A5-ABF0-A8494880366C}" type="slidenum">
              <a:rPr lang="en-US" smtClean="0"/>
              <a:t>‹#›</a:t>
            </a:fld>
            <a:endParaRPr lang="en-US"/>
          </a:p>
        </p:txBody>
      </p:sp>
    </p:spTree>
    <p:extLst>
      <p:ext uri="{BB962C8B-B14F-4D97-AF65-F5344CB8AC3E}">
        <p14:creationId xmlns:p14="http://schemas.microsoft.com/office/powerpoint/2010/main" val="325675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8542F5D4-9C7F-4817-8604-93109AB04909}"/>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6785AC89-493F-4370-91CE-F93CE64ED40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SHAPE GROUP">
            <a:extLst>
              <a:ext uri="{FF2B5EF4-FFF2-40B4-BE49-F238E27FC236}">
                <a16:creationId xmlns:a16="http://schemas.microsoft.com/office/drawing/2014/main" id="{BEBAEF15-DA4A-44F2-B88A-05AE837F9D8A}"/>
              </a:ext>
            </a:extLst>
          </p:cNvPr>
          <p:cNvGrpSpPr/>
          <p:nvPr/>
        </p:nvGrpSpPr>
        <p:grpSpPr>
          <a:xfrm>
            <a:off x="3184540" y="4542609"/>
            <a:ext cx="11918910" cy="5154676"/>
            <a:chOff x="2839276" y="2804543"/>
            <a:chExt cx="3465448" cy="1449865"/>
          </a:xfrm>
          <a:solidFill>
            <a:schemeClr val="accent4"/>
          </a:solidFill>
        </p:grpSpPr>
        <p:sp>
          <p:nvSpPr>
            <p:cNvPr id="7" name="Freeform 42">
              <a:extLst>
                <a:ext uri="{FF2B5EF4-FFF2-40B4-BE49-F238E27FC236}">
                  <a16:creationId xmlns:a16="http://schemas.microsoft.com/office/drawing/2014/main" id="{3A5FBCAD-CE21-493B-A87A-6D1DEB02D975}"/>
                </a:ext>
              </a:extLst>
            </p:cNvPr>
            <p:cNvSpPr/>
            <p:nvPr/>
          </p:nvSpPr>
          <p:spPr>
            <a:xfrm>
              <a:off x="2839277" y="3342901"/>
              <a:ext cx="3465447" cy="911507"/>
            </a:xfrm>
            <a:custGeom>
              <a:avLst/>
              <a:gdLst>
                <a:gd name="connsiteX0" fmla="*/ 0 w 3465447"/>
                <a:gd name="connsiteY0" fmla="*/ 0 h 911507"/>
                <a:gd name="connsiteX1" fmla="*/ 3465447 w 3465447"/>
                <a:gd name="connsiteY1" fmla="*/ 0 h 911507"/>
                <a:gd name="connsiteX2" fmla="*/ 3465447 w 3465447"/>
                <a:gd name="connsiteY2" fmla="*/ 373151 h 911507"/>
                <a:gd name="connsiteX3" fmla="*/ 1732724 w 3465447"/>
                <a:gd name="connsiteY3" fmla="*/ 911507 h 911507"/>
                <a:gd name="connsiteX4" fmla="*/ 0 w 3465447"/>
                <a:gd name="connsiteY4" fmla="*/ 373151 h 911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447" h="911507">
                  <a:moveTo>
                    <a:pt x="0" y="0"/>
                  </a:moveTo>
                  <a:lnTo>
                    <a:pt x="3465447" y="0"/>
                  </a:lnTo>
                  <a:lnTo>
                    <a:pt x="3465447" y="373151"/>
                  </a:lnTo>
                  <a:lnTo>
                    <a:pt x="1732724" y="911507"/>
                  </a:lnTo>
                  <a:lnTo>
                    <a:pt x="0" y="373151"/>
                  </a:lnTo>
                  <a:close/>
                </a:path>
              </a:pathLst>
            </a:custGeom>
            <a:gradFill>
              <a:gsLst>
                <a:gs pos="0">
                  <a:srgbClr val="F9B315"/>
                </a:gs>
                <a:gs pos="100000">
                  <a:srgbClr val="E6692F"/>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latin typeface="+mj-lt"/>
              </a:endParaRPr>
            </a:p>
          </p:txBody>
        </p:sp>
        <p:sp>
          <p:nvSpPr>
            <p:cNvPr id="8" name="Freeform 43">
              <a:extLst>
                <a:ext uri="{FF2B5EF4-FFF2-40B4-BE49-F238E27FC236}">
                  <a16:creationId xmlns:a16="http://schemas.microsoft.com/office/drawing/2014/main" id="{7166C1BA-4203-4417-854A-A895A5F94170}"/>
                </a:ext>
              </a:extLst>
            </p:cNvPr>
            <p:cNvSpPr/>
            <p:nvPr/>
          </p:nvSpPr>
          <p:spPr>
            <a:xfrm>
              <a:off x="4572001" y="2814593"/>
              <a:ext cx="1732723" cy="1439814"/>
            </a:xfrm>
            <a:custGeom>
              <a:avLst/>
              <a:gdLst>
                <a:gd name="connsiteX0" fmla="*/ 0 w 1732723"/>
                <a:gd name="connsiteY0" fmla="*/ 0 h 1449864"/>
                <a:gd name="connsiteX1" fmla="*/ 1732719 w 1732723"/>
                <a:gd name="connsiteY1" fmla="*/ 538356 h 1449864"/>
                <a:gd name="connsiteX2" fmla="*/ 1732723 w 1732723"/>
                <a:gd name="connsiteY2" fmla="*/ 538356 h 1449864"/>
                <a:gd name="connsiteX3" fmla="*/ 1732723 w 1732723"/>
                <a:gd name="connsiteY3" fmla="*/ 538358 h 1449864"/>
                <a:gd name="connsiteX4" fmla="*/ 1732723 w 1732723"/>
                <a:gd name="connsiteY4" fmla="*/ 911508 h 1449864"/>
                <a:gd name="connsiteX5" fmla="*/ 0 w 1732723"/>
                <a:gd name="connsiteY5" fmla="*/ 1449864 h 14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723" h="1449864">
                  <a:moveTo>
                    <a:pt x="0" y="0"/>
                  </a:moveTo>
                  <a:lnTo>
                    <a:pt x="1732719" y="538356"/>
                  </a:lnTo>
                  <a:lnTo>
                    <a:pt x="1732723" y="538356"/>
                  </a:lnTo>
                  <a:lnTo>
                    <a:pt x="1732723" y="538358"/>
                  </a:lnTo>
                  <a:lnTo>
                    <a:pt x="1732723" y="911508"/>
                  </a:lnTo>
                  <a:lnTo>
                    <a:pt x="0" y="1449864"/>
                  </a:lnTo>
                  <a:close/>
                </a:path>
              </a:pathLst>
            </a:custGeom>
            <a:gradFill>
              <a:gsLst>
                <a:gs pos="0">
                  <a:srgbClr val="F9B315"/>
                </a:gs>
                <a:gs pos="100000">
                  <a:srgbClr val="E6692F"/>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latin typeface="+mj-lt"/>
              </a:endParaRPr>
            </a:p>
          </p:txBody>
        </p:sp>
        <p:sp>
          <p:nvSpPr>
            <p:cNvPr id="9" name="Diamond 8">
              <a:extLst>
                <a:ext uri="{FF2B5EF4-FFF2-40B4-BE49-F238E27FC236}">
                  <a16:creationId xmlns:a16="http://schemas.microsoft.com/office/drawing/2014/main" id="{66709C6E-00A1-4E7E-9D8E-E904FB9E0E1A}"/>
                </a:ext>
              </a:extLst>
            </p:cNvPr>
            <p:cNvSpPr/>
            <p:nvPr/>
          </p:nvSpPr>
          <p:spPr>
            <a:xfrm>
              <a:off x="2839276" y="2804543"/>
              <a:ext cx="3465447" cy="1076714"/>
            </a:xfrm>
            <a:prstGeom prst="diamond">
              <a:avLst/>
            </a:prstGeom>
            <a:gradFill>
              <a:gsLst>
                <a:gs pos="0">
                  <a:srgbClr val="F9B315"/>
                </a:gs>
                <a:gs pos="100000">
                  <a:srgbClr val="E6692F"/>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latin typeface="+mj-lt"/>
              </a:endParaRPr>
            </a:p>
          </p:txBody>
        </p:sp>
      </p:grpSp>
      <p:sp>
        <p:nvSpPr>
          <p:cNvPr id="2" name="TextBox 1">
            <a:extLst>
              <a:ext uri="{FF2B5EF4-FFF2-40B4-BE49-F238E27FC236}">
                <a16:creationId xmlns:a16="http://schemas.microsoft.com/office/drawing/2014/main" id="{3ADDF323-28DF-F33F-0EFC-572E9AB8BB0D}"/>
              </a:ext>
            </a:extLst>
          </p:cNvPr>
          <p:cNvSpPr txBox="1"/>
          <p:nvPr/>
        </p:nvSpPr>
        <p:spPr>
          <a:xfrm>
            <a:off x="5959450" y="5403801"/>
            <a:ext cx="8022667" cy="2862322"/>
          </a:xfrm>
          <a:prstGeom prst="rect">
            <a:avLst/>
          </a:prstGeom>
          <a:noFill/>
        </p:spPr>
        <p:txBody>
          <a:bodyPr wrap="square" rtlCol="0">
            <a:spAutoFit/>
          </a:bodyPr>
          <a:lstStyle/>
          <a:p>
            <a:r>
              <a:rPr lang="en-US" sz="6000"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CIET – NCERT </a:t>
            </a:r>
          </a:p>
          <a:p>
            <a:r>
              <a:rPr lang="en-US" sz="6000"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ICT TOOL WEBINAR</a:t>
            </a:r>
          </a:p>
          <a:p>
            <a:endParaRPr lang="en-US" sz="6000"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pic>
        <p:nvPicPr>
          <p:cNvPr id="34" name="Picture 33" descr="A blue and black logo&#10;&#10;Description automatically generated">
            <a:extLst>
              <a:ext uri="{FF2B5EF4-FFF2-40B4-BE49-F238E27FC236}">
                <a16:creationId xmlns:a16="http://schemas.microsoft.com/office/drawing/2014/main" id="{540B08A0-5201-AA27-5112-1E84CFE3C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161" y="2478849"/>
            <a:ext cx="10493664" cy="2213508"/>
          </a:xfrm>
          <a:prstGeom prst="rect">
            <a:avLst/>
          </a:prstGeom>
        </p:spPr>
      </p:pic>
    </p:spTree>
    <p:extLst>
      <p:ext uri="{BB962C8B-B14F-4D97-AF65-F5344CB8AC3E}">
        <p14:creationId xmlns:p14="http://schemas.microsoft.com/office/powerpoint/2010/main" val="34913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D231A431-7B5C-4133-8BE2-1F2026FE6618}"/>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A6EE6B6D-F391-480B-AC0D-16C76871E57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A screenshot of a computer&#10;&#10;Description automatically generated">
            <a:extLst>
              <a:ext uri="{FF2B5EF4-FFF2-40B4-BE49-F238E27FC236}">
                <a16:creationId xmlns:a16="http://schemas.microsoft.com/office/drawing/2014/main" id="{018D3200-C331-9273-EB1D-7BA34EDE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81" y="119921"/>
            <a:ext cx="5786438" cy="10287000"/>
          </a:xfrm>
          <a:prstGeom prst="rect">
            <a:avLst/>
          </a:prstGeom>
        </p:spPr>
      </p:pic>
      <p:sp>
        <p:nvSpPr>
          <p:cNvPr id="7" name="TextBox 6">
            <a:extLst>
              <a:ext uri="{FF2B5EF4-FFF2-40B4-BE49-F238E27FC236}">
                <a16:creationId xmlns:a16="http://schemas.microsoft.com/office/drawing/2014/main" id="{15FD8E64-A07B-07CB-4BD3-5AD180CF9360}"/>
              </a:ext>
            </a:extLst>
          </p:cNvPr>
          <p:cNvSpPr txBox="1"/>
          <p:nvPr/>
        </p:nvSpPr>
        <p:spPr>
          <a:xfrm>
            <a:off x="9144000" y="2423745"/>
            <a:ext cx="7433189" cy="5023170"/>
          </a:xfrm>
          <a:prstGeom prst="rect">
            <a:avLst/>
          </a:prstGeom>
          <a:noFill/>
        </p:spPr>
        <p:txBody>
          <a:bodyPr wrap="square">
            <a:spAutoFit/>
          </a:bodyPr>
          <a:lstStyle/>
          <a:p>
            <a:pPr>
              <a:lnSpc>
                <a:spcPct val="107000"/>
              </a:lnSpc>
              <a:spcAft>
                <a:spcPts val="800"/>
              </a:spcAft>
            </a:pPr>
            <a:r>
              <a:rPr lang="mr-IN" sz="3200" kern="100">
                <a:latin typeface="Poppins" panose="00000500000000000000" pitchFamily="2" charset="0"/>
                <a:ea typeface="Aptos" panose="020B0004020202020204" pitchFamily="34" charset="0"/>
                <a:cs typeface="Poppins" panose="00000500000000000000" pitchFamily="2" charset="0"/>
              </a:rPr>
              <a:t>उपभोक्ता - अनुकूल इंटरफेस
सर्वेहार्ट एक सहज उपयोगकर्ता इंटरफ़ेस समेटे हुए है, जो सभी कौशल स्तरों के उपयोगकर्ताओं के लिए सर्वेक्षण निर्माण को आसान बनाता है।
ड्रैग-एंड-ड्रॉप कार्यक्षमता, अनुकूलन योग्य टेम्पलेट और रीयल-टाइम पूर्वावलोकन सर्वेक्षण निर्माण प्रक्रिया को सुव्यवस्थित करते हैं।</a:t>
            </a:r>
            <a:endParaRPr lang="en-IN" kern="100" dirty="0">
              <a:effectLst/>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39466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
                                        </p:tgtEl>
                                        <p:attrNameLst>
                                          <p:attrName>ppt_x</p:attrName>
                                        </p:attrNameLst>
                                      </p:cBhvr>
                                      <p:tavLst>
                                        <p:tav tm="0">
                                          <p:val>
                                            <p:strVal val="ppt_x"/>
                                          </p:val>
                                        </p:tav>
                                        <p:tav tm="100000">
                                          <p:val>
                                            <p:strVal val="0-ppt_w/2"/>
                                          </p:val>
                                        </p:tav>
                                      </p:tavLst>
                                    </p:anim>
                                    <p:anim calcmode="lin" valueType="num">
                                      <p:cBhvr additive="base">
                                        <p:cTn id="13" dur="400"/>
                                        <p:tgtEl>
                                          <p:spTgt spid="4"/>
                                        </p:tgtEl>
                                        <p:attrNameLst>
                                          <p:attrName>ppt_y</p:attrName>
                                        </p:attrNameLst>
                                      </p:cBhvr>
                                      <p:tavLst>
                                        <p:tav tm="0">
                                          <p:val>
                                            <p:strVal val="ppt_y"/>
                                          </p:val>
                                        </p:tav>
                                        <p:tav tm="100000">
                                          <p:val>
                                            <p:strVal val="0-ppt_h/2"/>
                                          </p:val>
                                        </p:tav>
                                      </p:tavLst>
                                    </p:anim>
                                    <p:set>
                                      <p:cBhvr>
                                        <p:cTn id="14" dur="1" fill="hold">
                                          <p:stCondLst>
                                            <p:cond delay="399"/>
                                          </p:stCondLst>
                                        </p:cTn>
                                        <p:tgtEl>
                                          <p:spTgt spid="4"/>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5"/>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5"/>
                                        </p:tgtEl>
                                        <p:attrNameLst>
                                          <p:attrName>ppt_x</p:attrName>
                                        </p:attrNameLst>
                                      </p:cBhvr>
                                      <p:tavLst>
                                        <p:tav tm="0">
                                          <p:val>
                                            <p:strVal val="ppt_x"/>
                                          </p:val>
                                        </p:tav>
                                        <p:tav tm="100000">
                                          <p:val>
                                            <p:strVal val="1+ppt_w/2"/>
                                          </p:val>
                                        </p:tav>
                                      </p:tavLst>
                                    </p:anim>
                                    <p:anim calcmode="lin" valueType="num">
                                      <p:cBhvr additive="base">
                                        <p:cTn id="23" dur="400"/>
                                        <p:tgtEl>
                                          <p:spTgt spid="5"/>
                                        </p:tgtEl>
                                        <p:attrNameLst>
                                          <p:attrName>ppt_y</p:attrName>
                                        </p:attrNameLst>
                                      </p:cBhvr>
                                      <p:tavLst>
                                        <p:tav tm="0">
                                          <p:val>
                                            <p:strVal val="ppt_y"/>
                                          </p:val>
                                        </p:tav>
                                        <p:tav tm="100000">
                                          <p:val>
                                            <p:strVal val="1+ppt_h/2"/>
                                          </p:val>
                                        </p:tav>
                                      </p:tavLst>
                                    </p:anim>
                                    <p:set>
                                      <p:cBhvr>
                                        <p:cTn id="24" dur="1" fill="hold">
                                          <p:stCondLst>
                                            <p:cond delay="3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D231A431-7B5C-4133-8BE2-1F2026FE6618}"/>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A6EE6B6D-F391-480B-AC0D-16C76871E57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A screenshot of a computer&#10;&#10;Description automatically generated">
            <a:extLst>
              <a:ext uri="{FF2B5EF4-FFF2-40B4-BE49-F238E27FC236}">
                <a16:creationId xmlns:a16="http://schemas.microsoft.com/office/drawing/2014/main" id="{018D3200-C331-9273-EB1D-7BA34EDE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969" y="-2"/>
            <a:ext cx="5786438" cy="10287000"/>
          </a:xfrm>
          <a:prstGeom prst="rect">
            <a:avLst/>
          </a:prstGeom>
        </p:spPr>
      </p:pic>
      <p:sp>
        <p:nvSpPr>
          <p:cNvPr id="6" name="TextBox 5">
            <a:extLst>
              <a:ext uri="{FF2B5EF4-FFF2-40B4-BE49-F238E27FC236}">
                <a16:creationId xmlns:a16="http://schemas.microsoft.com/office/drawing/2014/main" id="{5996CB19-15B4-1FBD-F8F7-33DF4235C736}"/>
              </a:ext>
            </a:extLst>
          </p:cNvPr>
          <p:cNvSpPr txBox="1"/>
          <p:nvPr/>
        </p:nvSpPr>
        <p:spPr>
          <a:xfrm>
            <a:off x="1536367" y="3299789"/>
            <a:ext cx="8536781" cy="5020926"/>
          </a:xfrm>
          <a:prstGeom prst="rect">
            <a:avLst/>
          </a:prstGeom>
          <a:noFill/>
        </p:spPr>
        <p:txBody>
          <a:bodyPr wrap="square">
            <a:spAutoFit/>
          </a:bodyPr>
          <a:lstStyle/>
          <a:p>
            <a:pPr>
              <a:lnSpc>
                <a:spcPct val="107000"/>
              </a:lnSpc>
              <a:spcAft>
                <a:spcPts val="800"/>
              </a:spcAft>
            </a:pPr>
            <a:r>
              <a:rPr lang="mr-IN" sz="3600" kern="100" dirty="0">
                <a:latin typeface="Poppins" panose="00000500000000000000" pitchFamily="2" charset="0"/>
                <a:ea typeface="Aptos" panose="020B0004020202020204" pitchFamily="34" charset="0"/>
                <a:cs typeface="Poppins" panose="00000500000000000000" pitchFamily="2" charset="0"/>
              </a:rPr>
              <a:t>बहुमुखी प्रश्न प्रकार
सर्वेहार्ट विभिन्न प्रकार के प्रश्नों का समर्थन करता है, जिसमें बहुविकल्पी, रेटिंग स्केल, ओपन-एंडेड प्रश्न और बहुत कुछ शामिल हैं।
इन बहुमुखी विकल्पों के साथ, उपयोगकर्ता अपने विशिष्ट शोध उद्देश्यों और दर्शकों की प्राथमिकताओं के अनुरूप सर्वेक्षणों को दर्जी कर सकते हैं।</a:t>
            </a:r>
            <a:endParaRPr lang="en-IN" sz="2000" kern="100" dirty="0">
              <a:effectLst/>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2401695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
                                        </p:tgtEl>
                                        <p:attrNameLst>
                                          <p:attrName>ppt_x</p:attrName>
                                        </p:attrNameLst>
                                      </p:cBhvr>
                                      <p:tavLst>
                                        <p:tav tm="0">
                                          <p:val>
                                            <p:strVal val="ppt_x"/>
                                          </p:val>
                                        </p:tav>
                                        <p:tav tm="100000">
                                          <p:val>
                                            <p:strVal val="0-ppt_w/2"/>
                                          </p:val>
                                        </p:tav>
                                      </p:tavLst>
                                    </p:anim>
                                    <p:anim calcmode="lin" valueType="num">
                                      <p:cBhvr additive="base">
                                        <p:cTn id="13" dur="400"/>
                                        <p:tgtEl>
                                          <p:spTgt spid="4"/>
                                        </p:tgtEl>
                                        <p:attrNameLst>
                                          <p:attrName>ppt_y</p:attrName>
                                        </p:attrNameLst>
                                      </p:cBhvr>
                                      <p:tavLst>
                                        <p:tav tm="0">
                                          <p:val>
                                            <p:strVal val="ppt_y"/>
                                          </p:val>
                                        </p:tav>
                                        <p:tav tm="100000">
                                          <p:val>
                                            <p:strVal val="0-ppt_h/2"/>
                                          </p:val>
                                        </p:tav>
                                      </p:tavLst>
                                    </p:anim>
                                    <p:set>
                                      <p:cBhvr>
                                        <p:cTn id="14" dur="1" fill="hold">
                                          <p:stCondLst>
                                            <p:cond delay="399"/>
                                          </p:stCondLst>
                                        </p:cTn>
                                        <p:tgtEl>
                                          <p:spTgt spid="4"/>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5"/>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5"/>
                                        </p:tgtEl>
                                        <p:attrNameLst>
                                          <p:attrName>ppt_x</p:attrName>
                                        </p:attrNameLst>
                                      </p:cBhvr>
                                      <p:tavLst>
                                        <p:tav tm="0">
                                          <p:val>
                                            <p:strVal val="ppt_x"/>
                                          </p:val>
                                        </p:tav>
                                        <p:tav tm="100000">
                                          <p:val>
                                            <p:strVal val="1+ppt_w/2"/>
                                          </p:val>
                                        </p:tav>
                                      </p:tavLst>
                                    </p:anim>
                                    <p:anim calcmode="lin" valueType="num">
                                      <p:cBhvr additive="base">
                                        <p:cTn id="23" dur="400"/>
                                        <p:tgtEl>
                                          <p:spTgt spid="5"/>
                                        </p:tgtEl>
                                        <p:attrNameLst>
                                          <p:attrName>ppt_y</p:attrName>
                                        </p:attrNameLst>
                                      </p:cBhvr>
                                      <p:tavLst>
                                        <p:tav tm="0">
                                          <p:val>
                                            <p:strVal val="ppt_y"/>
                                          </p:val>
                                        </p:tav>
                                        <p:tav tm="100000">
                                          <p:val>
                                            <p:strVal val="1+ppt_h/2"/>
                                          </p:val>
                                        </p:tav>
                                      </p:tavLst>
                                    </p:anim>
                                    <p:set>
                                      <p:cBhvr>
                                        <p:cTn id="24" dur="1" fill="hold">
                                          <p:stCondLst>
                                            <p:cond delay="3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D231A431-7B5C-4133-8BE2-1F2026FE6618}"/>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A6EE6B6D-F391-480B-AC0D-16C76871E57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A screenshot of a computer&#10;&#10;Description automatically generated">
            <a:extLst>
              <a:ext uri="{FF2B5EF4-FFF2-40B4-BE49-F238E27FC236}">
                <a16:creationId xmlns:a16="http://schemas.microsoft.com/office/drawing/2014/main" id="{018D3200-C331-9273-EB1D-7BA34EDE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81" y="119921"/>
            <a:ext cx="5786438" cy="10287000"/>
          </a:xfrm>
          <a:prstGeom prst="rect">
            <a:avLst/>
          </a:prstGeom>
        </p:spPr>
      </p:pic>
      <p:sp>
        <p:nvSpPr>
          <p:cNvPr id="6" name="TextBox 5">
            <a:extLst>
              <a:ext uri="{FF2B5EF4-FFF2-40B4-BE49-F238E27FC236}">
                <a16:creationId xmlns:a16="http://schemas.microsoft.com/office/drawing/2014/main" id="{5996CB19-15B4-1FBD-F8F7-33DF4235C736}"/>
              </a:ext>
            </a:extLst>
          </p:cNvPr>
          <p:cNvSpPr txBox="1"/>
          <p:nvPr/>
        </p:nvSpPr>
        <p:spPr>
          <a:xfrm>
            <a:off x="9028548" y="2792455"/>
            <a:ext cx="8536781" cy="4428135"/>
          </a:xfrm>
          <a:prstGeom prst="rect">
            <a:avLst/>
          </a:prstGeom>
          <a:noFill/>
        </p:spPr>
        <p:txBody>
          <a:bodyPr wrap="square">
            <a:spAutoFit/>
          </a:bodyPr>
          <a:lstStyle/>
          <a:p>
            <a:pPr>
              <a:lnSpc>
                <a:spcPct val="107000"/>
              </a:lnSpc>
              <a:spcAft>
                <a:spcPts val="800"/>
              </a:spcAft>
            </a:pPr>
            <a:r>
              <a:rPr lang="mr-IN" sz="3600" kern="100">
                <a:latin typeface="Poppins" panose="00000500000000000000" pitchFamily="2" charset="0"/>
                <a:ea typeface="Aptos" panose="020B0004020202020204" pitchFamily="34" charset="0"/>
                <a:cs typeface="Poppins" panose="00000500000000000000" pitchFamily="2" charset="0"/>
              </a:rPr>
              <a:t>सहयोग और साझा करना
सर्वेक्षण साझा करके और रीयल-टाइम में प्रतिक्रिया एकत्र करके टीम के सदस्यों के साथ निर्बाध रूप से सहयोग करें।
लचीले साझाकरण विकल्पों में ईमेल आमंत्रण, सोशल मीडिया एकीकरण और एम्बेड करने योग्य सर्वेक्षण लिंक शामिल हैं</a:t>
            </a:r>
            <a:endParaRPr lang="en-US" sz="3600" kern="100" dirty="0">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1426648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
                                        </p:tgtEl>
                                        <p:attrNameLst>
                                          <p:attrName>ppt_x</p:attrName>
                                        </p:attrNameLst>
                                      </p:cBhvr>
                                      <p:tavLst>
                                        <p:tav tm="0">
                                          <p:val>
                                            <p:strVal val="ppt_x"/>
                                          </p:val>
                                        </p:tav>
                                        <p:tav tm="100000">
                                          <p:val>
                                            <p:strVal val="0-ppt_w/2"/>
                                          </p:val>
                                        </p:tav>
                                      </p:tavLst>
                                    </p:anim>
                                    <p:anim calcmode="lin" valueType="num">
                                      <p:cBhvr additive="base">
                                        <p:cTn id="13" dur="400"/>
                                        <p:tgtEl>
                                          <p:spTgt spid="4"/>
                                        </p:tgtEl>
                                        <p:attrNameLst>
                                          <p:attrName>ppt_y</p:attrName>
                                        </p:attrNameLst>
                                      </p:cBhvr>
                                      <p:tavLst>
                                        <p:tav tm="0">
                                          <p:val>
                                            <p:strVal val="ppt_y"/>
                                          </p:val>
                                        </p:tav>
                                        <p:tav tm="100000">
                                          <p:val>
                                            <p:strVal val="0-ppt_h/2"/>
                                          </p:val>
                                        </p:tav>
                                      </p:tavLst>
                                    </p:anim>
                                    <p:set>
                                      <p:cBhvr>
                                        <p:cTn id="14" dur="1" fill="hold">
                                          <p:stCondLst>
                                            <p:cond delay="399"/>
                                          </p:stCondLst>
                                        </p:cTn>
                                        <p:tgtEl>
                                          <p:spTgt spid="4"/>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5"/>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5"/>
                                        </p:tgtEl>
                                        <p:attrNameLst>
                                          <p:attrName>ppt_x</p:attrName>
                                        </p:attrNameLst>
                                      </p:cBhvr>
                                      <p:tavLst>
                                        <p:tav tm="0">
                                          <p:val>
                                            <p:strVal val="ppt_x"/>
                                          </p:val>
                                        </p:tav>
                                        <p:tav tm="100000">
                                          <p:val>
                                            <p:strVal val="1+ppt_w/2"/>
                                          </p:val>
                                        </p:tav>
                                      </p:tavLst>
                                    </p:anim>
                                    <p:anim calcmode="lin" valueType="num">
                                      <p:cBhvr additive="base">
                                        <p:cTn id="23" dur="400"/>
                                        <p:tgtEl>
                                          <p:spTgt spid="5"/>
                                        </p:tgtEl>
                                        <p:attrNameLst>
                                          <p:attrName>ppt_y</p:attrName>
                                        </p:attrNameLst>
                                      </p:cBhvr>
                                      <p:tavLst>
                                        <p:tav tm="0">
                                          <p:val>
                                            <p:strVal val="ppt_y"/>
                                          </p:val>
                                        </p:tav>
                                        <p:tav tm="100000">
                                          <p:val>
                                            <p:strVal val="1+ppt_h/2"/>
                                          </p:val>
                                        </p:tav>
                                      </p:tavLst>
                                    </p:anim>
                                    <p:set>
                                      <p:cBhvr>
                                        <p:cTn id="24" dur="1" fill="hold">
                                          <p:stCondLst>
                                            <p:cond delay="3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D231A431-7B5C-4133-8BE2-1F2026FE6618}"/>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A6EE6B6D-F391-480B-AC0D-16C76871E57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A screenshot of a computer&#10;&#10;Description automatically generated">
            <a:extLst>
              <a:ext uri="{FF2B5EF4-FFF2-40B4-BE49-F238E27FC236}">
                <a16:creationId xmlns:a16="http://schemas.microsoft.com/office/drawing/2014/main" id="{018D3200-C331-9273-EB1D-7BA34EDE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729" y="208411"/>
            <a:ext cx="5786438" cy="10287000"/>
          </a:xfrm>
          <a:prstGeom prst="rect">
            <a:avLst/>
          </a:prstGeom>
        </p:spPr>
      </p:pic>
      <p:sp>
        <p:nvSpPr>
          <p:cNvPr id="6" name="TextBox 5">
            <a:extLst>
              <a:ext uri="{FF2B5EF4-FFF2-40B4-BE49-F238E27FC236}">
                <a16:creationId xmlns:a16="http://schemas.microsoft.com/office/drawing/2014/main" id="{5996CB19-15B4-1FBD-F8F7-33DF4235C736}"/>
              </a:ext>
            </a:extLst>
          </p:cNvPr>
          <p:cNvSpPr txBox="1"/>
          <p:nvPr/>
        </p:nvSpPr>
        <p:spPr>
          <a:xfrm>
            <a:off x="1034922" y="3419710"/>
            <a:ext cx="8536781" cy="4428135"/>
          </a:xfrm>
          <a:prstGeom prst="rect">
            <a:avLst/>
          </a:prstGeom>
          <a:noFill/>
        </p:spPr>
        <p:txBody>
          <a:bodyPr wrap="square">
            <a:spAutoFit/>
          </a:bodyPr>
          <a:lstStyle/>
          <a:p>
            <a:pPr>
              <a:lnSpc>
                <a:spcPct val="107000"/>
              </a:lnSpc>
              <a:spcAft>
                <a:spcPts val="800"/>
              </a:spcAft>
            </a:pPr>
            <a:r>
              <a:rPr lang="mr-IN" sz="3600" kern="100" dirty="0">
                <a:latin typeface="Poppins" panose="00000500000000000000" pitchFamily="2" charset="0"/>
                <a:ea typeface="Aptos" panose="020B0004020202020204" pitchFamily="34" charset="0"/>
                <a:cs typeface="Poppins" panose="00000500000000000000" pitchFamily="2" charset="0"/>
              </a:rPr>
              <a:t>ब्रांडिंग और अनुकूलन
अपने लोगो, रंगों और फोंट के साथ सर्वेक्षणों को अनुकूलित करके ब्रांड स्थिरता बनाए रखें।
अपने संगठन की पहचान को प्रतिबिंबित करने और प्रतिवादी जुड़ाव बढ़ाने के लिए दर्जी सर्वेक्षण विषयवस्तुएँ।</a:t>
            </a:r>
            <a:endParaRPr lang="en-US" sz="3600" kern="100" dirty="0">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25719025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
                                        </p:tgtEl>
                                        <p:attrNameLst>
                                          <p:attrName>ppt_x</p:attrName>
                                        </p:attrNameLst>
                                      </p:cBhvr>
                                      <p:tavLst>
                                        <p:tav tm="0">
                                          <p:val>
                                            <p:strVal val="ppt_x"/>
                                          </p:val>
                                        </p:tav>
                                        <p:tav tm="100000">
                                          <p:val>
                                            <p:strVal val="0-ppt_w/2"/>
                                          </p:val>
                                        </p:tav>
                                      </p:tavLst>
                                    </p:anim>
                                    <p:anim calcmode="lin" valueType="num">
                                      <p:cBhvr additive="base">
                                        <p:cTn id="13" dur="400"/>
                                        <p:tgtEl>
                                          <p:spTgt spid="4"/>
                                        </p:tgtEl>
                                        <p:attrNameLst>
                                          <p:attrName>ppt_y</p:attrName>
                                        </p:attrNameLst>
                                      </p:cBhvr>
                                      <p:tavLst>
                                        <p:tav tm="0">
                                          <p:val>
                                            <p:strVal val="ppt_y"/>
                                          </p:val>
                                        </p:tav>
                                        <p:tav tm="100000">
                                          <p:val>
                                            <p:strVal val="0-ppt_h/2"/>
                                          </p:val>
                                        </p:tav>
                                      </p:tavLst>
                                    </p:anim>
                                    <p:set>
                                      <p:cBhvr>
                                        <p:cTn id="14" dur="1" fill="hold">
                                          <p:stCondLst>
                                            <p:cond delay="399"/>
                                          </p:stCondLst>
                                        </p:cTn>
                                        <p:tgtEl>
                                          <p:spTgt spid="4"/>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5"/>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5"/>
                                        </p:tgtEl>
                                        <p:attrNameLst>
                                          <p:attrName>ppt_x</p:attrName>
                                        </p:attrNameLst>
                                      </p:cBhvr>
                                      <p:tavLst>
                                        <p:tav tm="0">
                                          <p:val>
                                            <p:strVal val="ppt_x"/>
                                          </p:val>
                                        </p:tav>
                                        <p:tav tm="100000">
                                          <p:val>
                                            <p:strVal val="1+ppt_w/2"/>
                                          </p:val>
                                        </p:tav>
                                      </p:tavLst>
                                    </p:anim>
                                    <p:anim calcmode="lin" valueType="num">
                                      <p:cBhvr additive="base">
                                        <p:cTn id="23" dur="400"/>
                                        <p:tgtEl>
                                          <p:spTgt spid="5"/>
                                        </p:tgtEl>
                                        <p:attrNameLst>
                                          <p:attrName>ppt_y</p:attrName>
                                        </p:attrNameLst>
                                      </p:cBhvr>
                                      <p:tavLst>
                                        <p:tav tm="0">
                                          <p:val>
                                            <p:strVal val="ppt_y"/>
                                          </p:val>
                                        </p:tav>
                                        <p:tav tm="100000">
                                          <p:val>
                                            <p:strVal val="1+ppt_h/2"/>
                                          </p:val>
                                        </p:tav>
                                      </p:tavLst>
                                    </p:anim>
                                    <p:set>
                                      <p:cBhvr>
                                        <p:cTn id="24" dur="1" fill="hold">
                                          <p:stCondLst>
                                            <p:cond delay="3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D231A431-7B5C-4133-8BE2-1F2026FE6618}"/>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a:extLst>
              <a:ext uri="{FF2B5EF4-FFF2-40B4-BE49-F238E27FC236}">
                <a16:creationId xmlns:a16="http://schemas.microsoft.com/office/drawing/2014/main" id="{A6EE6B6D-F391-480B-AC0D-16C76871E57D}"/>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5996CB19-15B4-1FBD-F8F7-33DF4235C736}"/>
              </a:ext>
            </a:extLst>
          </p:cNvPr>
          <p:cNvSpPr txBox="1"/>
          <p:nvPr/>
        </p:nvSpPr>
        <p:spPr>
          <a:xfrm>
            <a:off x="9028548" y="2792455"/>
            <a:ext cx="8536781" cy="5020926"/>
          </a:xfrm>
          <a:prstGeom prst="rect">
            <a:avLst/>
          </a:prstGeom>
          <a:noFill/>
        </p:spPr>
        <p:txBody>
          <a:bodyPr wrap="square">
            <a:spAutoFit/>
          </a:bodyPr>
          <a:lstStyle/>
          <a:p>
            <a:pPr>
              <a:lnSpc>
                <a:spcPct val="107000"/>
              </a:lnSpc>
              <a:spcAft>
                <a:spcPts val="800"/>
              </a:spcAft>
            </a:pPr>
            <a:r>
              <a:rPr lang="mr-IN" sz="3600" kern="100">
                <a:latin typeface="Poppins" panose="00000500000000000000" pitchFamily="2" charset="0"/>
                <a:ea typeface="Aptos" panose="020B0004020202020204" pitchFamily="34" charset="0"/>
                <a:cs typeface="Poppins" panose="00000500000000000000" pitchFamily="2" charset="0"/>
              </a:rPr>
              <a:t>उन्नत रिपोर्टिंग और विश्लेषण
</a:t>
            </a:r>
            <a:r>
              <a:rPr lang="en-US" sz="3600" kern="100">
                <a:latin typeface="Poppins" panose="00000500000000000000" pitchFamily="2" charset="0"/>
                <a:ea typeface="Aptos" panose="020B0004020202020204" pitchFamily="34" charset="0"/>
                <a:cs typeface="Poppins" panose="00000500000000000000" pitchFamily="2" charset="0"/>
              </a:rPr>
              <a:t>SurveyHeart </a:t>
            </a:r>
            <a:r>
              <a:rPr lang="mr-IN" sz="3600" kern="100">
                <a:latin typeface="Poppins" panose="00000500000000000000" pitchFamily="2" charset="0"/>
                <a:ea typeface="Aptos" panose="020B0004020202020204" pitchFamily="34" charset="0"/>
                <a:cs typeface="Poppins" panose="00000500000000000000" pitchFamily="2" charset="0"/>
              </a:rPr>
              <a:t>के मजबूत रिपोर्टिंग और एनालिटिक्स टूल के साथ मूल्यवान अंतर्दृष्टि प्राप्त करें।
चार्ट, ग्राफ़ और अनुकूलन योग्य डैशबोर्ड के माध्यम से सर्वेक्षण डेटा विज़ुअलाइज़ करें, जिससे सूचित निर्णय लेने में सक्षम बनाया जा सके.</a:t>
            </a:r>
            <a:endParaRPr lang="en-US" sz="3600" kern="100" dirty="0">
              <a:latin typeface="Poppins" panose="00000500000000000000" pitchFamily="2" charset="0"/>
              <a:ea typeface="Aptos" panose="020B0004020202020204" pitchFamily="34" charset="0"/>
              <a:cs typeface="Poppins" panose="00000500000000000000" pitchFamily="2" charset="0"/>
            </a:endParaRPr>
          </a:p>
        </p:txBody>
      </p:sp>
      <p:pic>
        <p:nvPicPr>
          <p:cNvPr id="7" name="Picture 6" descr="A screen shot of a pie chart&#10;&#10;Description automatically generated">
            <a:extLst>
              <a:ext uri="{FF2B5EF4-FFF2-40B4-BE49-F238E27FC236}">
                <a16:creationId xmlns:a16="http://schemas.microsoft.com/office/drawing/2014/main" id="{555D284F-DF95-42ED-394E-F41BF152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910" y="0"/>
            <a:ext cx="4998798" cy="10287000"/>
          </a:xfrm>
          <a:prstGeom prst="rect">
            <a:avLst/>
          </a:prstGeom>
        </p:spPr>
      </p:pic>
    </p:spTree>
    <p:extLst>
      <p:ext uri="{BB962C8B-B14F-4D97-AF65-F5344CB8AC3E}">
        <p14:creationId xmlns:p14="http://schemas.microsoft.com/office/powerpoint/2010/main" val="4026894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
                                        </p:tgtEl>
                                        <p:attrNameLst>
                                          <p:attrName>ppt_x</p:attrName>
                                        </p:attrNameLst>
                                      </p:cBhvr>
                                      <p:tavLst>
                                        <p:tav tm="0">
                                          <p:val>
                                            <p:strVal val="ppt_x"/>
                                          </p:val>
                                        </p:tav>
                                        <p:tav tm="100000">
                                          <p:val>
                                            <p:strVal val="0-ppt_w/2"/>
                                          </p:val>
                                        </p:tav>
                                      </p:tavLst>
                                    </p:anim>
                                    <p:anim calcmode="lin" valueType="num">
                                      <p:cBhvr additive="base">
                                        <p:cTn id="13" dur="400"/>
                                        <p:tgtEl>
                                          <p:spTgt spid="4"/>
                                        </p:tgtEl>
                                        <p:attrNameLst>
                                          <p:attrName>ppt_y</p:attrName>
                                        </p:attrNameLst>
                                      </p:cBhvr>
                                      <p:tavLst>
                                        <p:tav tm="0">
                                          <p:val>
                                            <p:strVal val="ppt_y"/>
                                          </p:val>
                                        </p:tav>
                                        <p:tav tm="100000">
                                          <p:val>
                                            <p:strVal val="0-ppt_h/2"/>
                                          </p:val>
                                        </p:tav>
                                      </p:tavLst>
                                    </p:anim>
                                    <p:set>
                                      <p:cBhvr>
                                        <p:cTn id="14" dur="1" fill="hold">
                                          <p:stCondLst>
                                            <p:cond delay="399"/>
                                          </p:stCondLst>
                                        </p:cTn>
                                        <p:tgtEl>
                                          <p:spTgt spid="4"/>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5"/>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5"/>
                                        </p:tgtEl>
                                        <p:attrNameLst>
                                          <p:attrName>ppt_x</p:attrName>
                                        </p:attrNameLst>
                                      </p:cBhvr>
                                      <p:tavLst>
                                        <p:tav tm="0">
                                          <p:val>
                                            <p:strVal val="ppt_x"/>
                                          </p:val>
                                        </p:tav>
                                        <p:tav tm="100000">
                                          <p:val>
                                            <p:strVal val="1+ppt_w/2"/>
                                          </p:val>
                                        </p:tav>
                                      </p:tavLst>
                                    </p:anim>
                                    <p:anim calcmode="lin" valueType="num">
                                      <p:cBhvr additive="base">
                                        <p:cTn id="23" dur="400"/>
                                        <p:tgtEl>
                                          <p:spTgt spid="5"/>
                                        </p:tgtEl>
                                        <p:attrNameLst>
                                          <p:attrName>ppt_y</p:attrName>
                                        </p:attrNameLst>
                                      </p:cBhvr>
                                      <p:tavLst>
                                        <p:tav tm="0">
                                          <p:val>
                                            <p:strVal val="ppt_y"/>
                                          </p:val>
                                        </p:tav>
                                        <p:tav tm="100000">
                                          <p:val>
                                            <p:strVal val="1+ppt_h/2"/>
                                          </p:val>
                                        </p:tav>
                                      </p:tavLst>
                                    </p:anim>
                                    <p:set>
                                      <p:cBhvr>
                                        <p:cTn id="24" dur="1" fill="hold">
                                          <p:stCondLst>
                                            <p:cond delay="3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SHAPE GROUP, TEXT AND ICON">
            <a:extLst>
              <a:ext uri="{FF2B5EF4-FFF2-40B4-BE49-F238E27FC236}">
                <a16:creationId xmlns:a16="http://schemas.microsoft.com/office/drawing/2014/main" id="{60DAD973-CFA9-44E8-AB03-2014C5274744}"/>
              </a:ext>
            </a:extLst>
          </p:cNvPr>
          <p:cNvGrpSpPr/>
          <p:nvPr/>
        </p:nvGrpSpPr>
        <p:grpSpPr>
          <a:xfrm>
            <a:off x="9125177" y="4773019"/>
            <a:ext cx="3508275" cy="3513112"/>
            <a:chOff x="9125177" y="4773019"/>
            <a:chExt cx="3508275" cy="3513112"/>
          </a:xfrm>
        </p:grpSpPr>
        <p:sp>
          <p:nvSpPr>
            <p:cNvPr id="10" name="Freeform 159">
              <a:extLst>
                <a:ext uri="{FF2B5EF4-FFF2-40B4-BE49-F238E27FC236}">
                  <a16:creationId xmlns:a16="http://schemas.microsoft.com/office/drawing/2014/main" id="{406E601B-1386-4D56-8F18-986055081395}"/>
                </a:ext>
              </a:extLst>
            </p:cNvPr>
            <p:cNvSpPr>
              <a:spLocks/>
            </p:cNvSpPr>
            <p:nvPr/>
          </p:nvSpPr>
          <p:spPr bwMode="auto">
            <a:xfrm rot="18900000">
              <a:off x="9125177" y="4773019"/>
              <a:ext cx="3508275" cy="3513112"/>
            </a:xfrm>
            <a:custGeom>
              <a:avLst/>
              <a:gdLst>
                <a:gd name="T0" fmla="*/ 814 w 1143"/>
                <a:gd name="T1" fmla="*/ 656 h 1143"/>
                <a:gd name="T2" fmla="*/ 866 w 1143"/>
                <a:gd name="T3" fmla="*/ 780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1 h 1143"/>
                <a:gd name="T24" fmla="*/ 184 w 1143"/>
                <a:gd name="T25" fmla="*/ 755 h 1143"/>
                <a:gd name="T26" fmla="*/ 227 w 1143"/>
                <a:gd name="T27" fmla="*/ 798 h 1143"/>
                <a:gd name="T28" fmla="*/ 384 w 1143"/>
                <a:gd name="T29" fmla="*/ 956 h 1143"/>
                <a:gd name="T30" fmla="*/ 396 w 1143"/>
                <a:gd name="T31" fmla="*/ 968 h 1143"/>
                <a:gd name="T32" fmla="*/ 571 w 1143"/>
                <a:gd name="T33" fmla="*/ 1143 h 1143"/>
                <a:gd name="T34" fmla="*/ 571 w 1143"/>
                <a:gd name="T35" fmla="*/ 1143 h 1143"/>
                <a:gd name="T36" fmla="*/ 745 w 1143"/>
                <a:gd name="T37" fmla="*/ 969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0"/>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299"/>
                    <a:pt x="1057" y="243"/>
                  </a:cubicBezTo>
                  <a:cubicBezTo>
                    <a:pt x="1127" y="146"/>
                    <a:pt x="993" y="12"/>
                    <a:pt x="896" y="83"/>
                  </a:cubicBezTo>
                  <a:cubicBezTo>
                    <a:pt x="840" y="124"/>
                    <a:pt x="864" y="157"/>
                    <a:pt x="845" y="207"/>
                  </a:cubicBezTo>
                  <a:cubicBezTo>
                    <a:pt x="835" y="234"/>
                    <a:pt x="805" y="234"/>
                    <a:pt x="743" y="172"/>
                  </a:cubicBezTo>
                  <a:cubicBezTo>
                    <a:pt x="571" y="0"/>
                    <a:pt x="571" y="0"/>
                    <a:pt x="571" y="0"/>
                  </a:cubicBezTo>
                  <a:cubicBezTo>
                    <a:pt x="0" y="571"/>
                    <a:pt x="0" y="571"/>
                    <a:pt x="0" y="571"/>
                  </a:cubicBezTo>
                  <a:cubicBezTo>
                    <a:pt x="184" y="755"/>
                    <a:pt x="184" y="755"/>
                    <a:pt x="184" y="755"/>
                  </a:cubicBezTo>
                  <a:cubicBezTo>
                    <a:pt x="227" y="798"/>
                    <a:pt x="227" y="798"/>
                    <a:pt x="227" y="798"/>
                  </a:cubicBezTo>
                  <a:cubicBezTo>
                    <a:pt x="384" y="956"/>
                    <a:pt x="384" y="956"/>
                    <a:pt x="384" y="956"/>
                  </a:cubicBezTo>
                  <a:cubicBezTo>
                    <a:pt x="388" y="960"/>
                    <a:pt x="392" y="964"/>
                    <a:pt x="396" y="968"/>
                  </a:cubicBezTo>
                  <a:cubicBezTo>
                    <a:pt x="571" y="1143"/>
                    <a:pt x="571" y="1143"/>
                    <a:pt x="571" y="1143"/>
                  </a:cubicBezTo>
                  <a:cubicBezTo>
                    <a:pt x="571" y="1143"/>
                    <a:pt x="571" y="1143"/>
                    <a:pt x="571" y="1143"/>
                  </a:cubicBezTo>
                  <a:cubicBezTo>
                    <a:pt x="745" y="969"/>
                    <a:pt x="745" y="969"/>
                    <a:pt x="745" y="969"/>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endParaRPr lang="en-US" sz="900"/>
            </a:p>
          </p:txBody>
        </p:sp>
        <p:sp>
          <p:nvSpPr>
            <p:cNvPr id="16" name="ICON">
              <a:extLst>
                <a:ext uri="{FF2B5EF4-FFF2-40B4-BE49-F238E27FC236}">
                  <a16:creationId xmlns:a16="http://schemas.microsoft.com/office/drawing/2014/main" id="{FE7171BE-DE26-473C-BD40-3F0831E98E2A}"/>
                </a:ext>
              </a:extLst>
            </p:cNvPr>
            <p:cNvSpPr>
              <a:spLocks noEditPoints="1"/>
            </p:cNvSpPr>
            <p:nvPr/>
          </p:nvSpPr>
          <p:spPr bwMode="auto">
            <a:xfrm>
              <a:off x="9794366" y="5535385"/>
              <a:ext cx="713492" cy="713492"/>
            </a:xfrm>
            <a:custGeom>
              <a:avLst/>
              <a:gdLst>
                <a:gd name="T0" fmla="*/ 0 w 92"/>
                <a:gd name="T1" fmla="*/ 46 h 92"/>
                <a:gd name="T2" fmla="*/ 92 w 92"/>
                <a:gd name="T3" fmla="*/ 46 h 92"/>
                <a:gd name="T4" fmla="*/ 78 w 92"/>
                <a:gd name="T5" fmla="*/ 67 h 92"/>
                <a:gd name="T6" fmla="*/ 66 w 92"/>
                <a:gd name="T7" fmla="*/ 81 h 92"/>
                <a:gd name="T8" fmla="*/ 52 w 92"/>
                <a:gd name="T9" fmla="*/ 87 h 92"/>
                <a:gd name="T10" fmla="*/ 50 w 92"/>
                <a:gd name="T11" fmla="*/ 82 h 92"/>
                <a:gd name="T12" fmla="*/ 44 w 92"/>
                <a:gd name="T13" fmla="*/ 71 h 92"/>
                <a:gd name="T14" fmla="*/ 42 w 92"/>
                <a:gd name="T15" fmla="*/ 68 h 92"/>
                <a:gd name="T16" fmla="*/ 32 w 92"/>
                <a:gd name="T17" fmla="*/ 60 h 92"/>
                <a:gd name="T18" fmla="*/ 22 w 92"/>
                <a:gd name="T19" fmla="*/ 50 h 92"/>
                <a:gd name="T20" fmla="*/ 17 w 92"/>
                <a:gd name="T21" fmla="*/ 43 h 92"/>
                <a:gd name="T22" fmla="*/ 20 w 92"/>
                <a:gd name="T23" fmla="*/ 31 h 92"/>
                <a:gd name="T24" fmla="*/ 19 w 92"/>
                <a:gd name="T25" fmla="*/ 14 h 92"/>
                <a:gd name="T26" fmla="*/ 38 w 92"/>
                <a:gd name="T27" fmla="*/ 8 h 92"/>
                <a:gd name="T28" fmla="*/ 38 w 92"/>
                <a:gd name="T29" fmla="*/ 13 h 92"/>
                <a:gd name="T30" fmla="*/ 52 w 92"/>
                <a:gd name="T31" fmla="*/ 11 h 92"/>
                <a:gd name="T32" fmla="*/ 51 w 92"/>
                <a:gd name="T33" fmla="*/ 21 h 92"/>
                <a:gd name="T34" fmla="*/ 47 w 92"/>
                <a:gd name="T35" fmla="*/ 12 h 92"/>
                <a:gd name="T36" fmla="*/ 48 w 92"/>
                <a:gd name="T37" fmla="*/ 22 h 92"/>
                <a:gd name="T38" fmla="*/ 40 w 92"/>
                <a:gd name="T39" fmla="*/ 18 h 92"/>
                <a:gd name="T40" fmla="*/ 38 w 92"/>
                <a:gd name="T41" fmla="*/ 29 h 92"/>
                <a:gd name="T42" fmla="*/ 41 w 92"/>
                <a:gd name="T43" fmla="*/ 24 h 92"/>
                <a:gd name="T44" fmla="*/ 50 w 92"/>
                <a:gd name="T45" fmla="*/ 26 h 92"/>
                <a:gd name="T46" fmla="*/ 53 w 92"/>
                <a:gd name="T47" fmla="*/ 33 h 92"/>
                <a:gd name="T48" fmla="*/ 53 w 92"/>
                <a:gd name="T49" fmla="*/ 35 h 92"/>
                <a:gd name="T50" fmla="*/ 47 w 92"/>
                <a:gd name="T51" fmla="*/ 39 h 92"/>
                <a:gd name="T52" fmla="*/ 43 w 92"/>
                <a:gd name="T53" fmla="*/ 43 h 92"/>
                <a:gd name="T54" fmla="*/ 42 w 92"/>
                <a:gd name="T55" fmla="*/ 52 h 92"/>
                <a:gd name="T56" fmla="*/ 35 w 92"/>
                <a:gd name="T57" fmla="*/ 48 h 92"/>
                <a:gd name="T58" fmla="*/ 29 w 92"/>
                <a:gd name="T59" fmla="*/ 56 h 92"/>
                <a:gd name="T60" fmla="*/ 35 w 92"/>
                <a:gd name="T61" fmla="*/ 60 h 92"/>
                <a:gd name="T62" fmla="*/ 45 w 92"/>
                <a:gd name="T63" fmla="*/ 64 h 92"/>
                <a:gd name="T64" fmla="*/ 53 w 92"/>
                <a:gd name="T65" fmla="*/ 63 h 92"/>
                <a:gd name="T66" fmla="*/ 63 w 92"/>
                <a:gd name="T67" fmla="*/ 64 h 92"/>
                <a:gd name="T68" fmla="*/ 72 w 92"/>
                <a:gd name="T69" fmla="*/ 66 h 92"/>
                <a:gd name="T70" fmla="*/ 84 w 92"/>
                <a:gd name="T71" fmla="*/ 49 h 92"/>
                <a:gd name="T72" fmla="*/ 80 w 92"/>
                <a:gd name="T73" fmla="*/ 34 h 92"/>
                <a:gd name="T74" fmla="*/ 78 w 92"/>
                <a:gd name="T75" fmla="*/ 22 h 92"/>
                <a:gd name="T76" fmla="*/ 88 w 92"/>
                <a:gd name="T77" fmla="*/ 44 h 92"/>
                <a:gd name="T78" fmla="*/ 84 w 92"/>
                <a:gd name="T79"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2">
                  <a:moveTo>
                    <a:pt x="46" y="0"/>
                  </a:moveTo>
                  <a:cubicBezTo>
                    <a:pt x="21" y="0"/>
                    <a:pt x="0" y="20"/>
                    <a:pt x="0" y="46"/>
                  </a:cubicBezTo>
                  <a:cubicBezTo>
                    <a:pt x="0" y="71"/>
                    <a:pt x="21" y="92"/>
                    <a:pt x="46" y="92"/>
                  </a:cubicBezTo>
                  <a:cubicBezTo>
                    <a:pt x="72" y="92"/>
                    <a:pt x="92" y="71"/>
                    <a:pt x="92" y="46"/>
                  </a:cubicBezTo>
                  <a:cubicBezTo>
                    <a:pt x="92" y="20"/>
                    <a:pt x="72" y="0"/>
                    <a:pt x="46" y="0"/>
                  </a:cubicBezTo>
                  <a:close/>
                  <a:moveTo>
                    <a:pt x="78" y="67"/>
                  </a:moveTo>
                  <a:cubicBezTo>
                    <a:pt x="77" y="69"/>
                    <a:pt x="73" y="71"/>
                    <a:pt x="73" y="74"/>
                  </a:cubicBezTo>
                  <a:cubicBezTo>
                    <a:pt x="72" y="77"/>
                    <a:pt x="69" y="78"/>
                    <a:pt x="66" y="81"/>
                  </a:cubicBezTo>
                  <a:cubicBezTo>
                    <a:pt x="63" y="83"/>
                    <a:pt x="62" y="84"/>
                    <a:pt x="62" y="85"/>
                  </a:cubicBezTo>
                  <a:cubicBezTo>
                    <a:pt x="59" y="86"/>
                    <a:pt x="55" y="87"/>
                    <a:pt x="52" y="87"/>
                  </a:cubicBezTo>
                  <a:cubicBezTo>
                    <a:pt x="51" y="87"/>
                    <a:pt x="51" y="85"/>
                    <a:pt x="52" y="84"/>
                  </a:cubicBezTo>
                  <a:cubicBezTo>
                    <a:pt x="52" y="83"/>
                    <a:pt x="52" y="82"/>
                    <a:pt x="50" y="82"/>
                  </a:cubicBezTo>
                  <a:cubicBezTo>
                    <a:pt x="47" y="82"/>
                    <a:pt x="49" y="79"/>
                    <a:pt x="44" y="77"/>
                  </a:cubicBezTo>
                  <a:cubicBezTo>
                    <a:pt x="40" y="76"/>
                    <a:pt x="41" y="71"/>
                    <a:pt x="44" y="71"/>
                  </a:cubicBezTo>
                  <a:cubicBezTo>
                    <a:pt x="46" y="70"/>
                    <a:pt x="44" y="69"/>
                    <a:pt x="45" y="66"/>
                  </a:cubicBezTo>
                  <a:cubicBezTo>
                    <a:pt x="46" y="64"/>
                    <a:pt x="44" y="68"/>
                    <a:pt x="42" y="68"/>
                  </a:cubicBezTo>
                  <a:cubicBezTo>
                    <a:pt x="39" y="68"/>
                    <a:pt x="38" y="63"/>
                    <a:pt x="35" y="63"/>
                  </a:cubicBezTo>
                  <a:cubicBezTo>
                    <a:pt x="33" y="63"/>
                    <a:pt x="34" y="62"/>
                    <a:pt x="32" y="60"/>
                  </a:cubicBezTo>
                  <a:cubicBezTo>
                    <a:pt x="29" y="59"/>
                    <a:pt x="25" y="60"/>
                    <a:pt x="24" y="57"/>
                  </a:cubicBezTo>
                  <a:cubicBezTo>
                    <a:pt x="22" y="54"/>
                    <a:pt x="23" y="53"/>
                    <a:pt x="22" y="50"/>
                  </a:cubicBezTo>
                  <a:cubicBezTo>
                    <a:pt x="21" y="48"/>
                    <a:pt x="21" y="47"/>
                    <a:pt x="19" y="49"/>
                  </a:cubicBezTo>
                  <a:cubicBezTo>
                    <a:pt x="18" y="51"/>
                    <a:pt x="18" y="47"/>
                    <a:pt x="17" y="43"/>
                  </a:cubicBezTo>
                  <a:cubicBezTo>
                    <a:pt x="17" y="40"/>
                    <a:pt x="18" y="38"/>
                    <a:pt x="18" y="36"/>
                  </a:cubicBezTo>
                  <a:cubicBezTo>
                    <a:pt x="19" y="34"/>
                    <a:pt x="19" y="32"/>
                    <a:pt x="20" y="31"/>
                  </a:cubicBezTo>
                  <a:cubicBezTo>
                    <a:pt x="21" y="27"/>
                    <a:pt x="24" y="21"/>
                    <a:pt x="21" y="20"/>
                  </a:cubicBezTo>
                  <a:cubicBezTo>
                    <a:pt x="20" y="19"/>
                    <a:pt x="18" y="17"/>
                    <a:pt x="19" y="14"/>
                  </a:cubicBezTo>
                  <a:cubicBezTo>
                    <a:pt x="24" y="9"/>
                    <a:pt x="30" y="6"/>
                    <a:pt x="38" y="4"/>
                  </a:cubicBezTo>
                  <a:cubicBezTo>
                    <a:pt x="38" y="5"/>
                    <a:pt x="38" y="7"/>
                    <a:pt x="38" y="8"/>
                  </a:cubicBezTo>
                  <a:cubicBezTo>
                    <a:pt x="38" y="10"/>
                    <a:pt x="35" y="13"/>
                    <a:pt x="36" y="15"/>
                  </a:cubicBezTo>
                  <a:cubicBezTo>
                    <a:pt x="38" y="17"/>
                    <a:pt x="39" y="16"/>
                    <a:pt x="38" y="13"/>
                  </a:cubicBezTo>
                  <a:cubicBezTo>
                    <a:pt x="38" y="10"/>
                    <a:pt x="42" y="9"/>
                    <a:pt x="46" y="9"/>
                  </a:cubicBezTo>
                  <a:cubicBezTo>
                    <a:pt x="50" y="9"/>
                    <a:pt x="53" y="8"/>
                    <a:pt x="52" y="11"/>
                  </a:cubicBezTo>
                  <a:cubicBezTo>
                    <a:pt x="52" y="15"/>
                    <a:pt x="53" y="17"/>
                    <a:pt x="54" y="20"/>
                  </a:cubicBezTo>
                  <a:cubicBezTo>
                    <a:pt x="56" y="23"/>
                    <a:pt x="53" y="22"/>
                    <a:pt x="51" y="21"/>
                  </a:cubicBezTo>
                  <a:cubicBezTo>
                    <a:pt x="49" y="21"/>
                    <a:pt x="50" y="20"/>
                    <a:pt x="49" y="18"/>
                  </a:cubicBezTo>
                  <a:cubicBezTo>
                    <a:pt x="48" y="16"/>
                    <a:pt x="49" y="13"/>
                    <a:pt x="47" y="12"/>
                  </a:cubicBezTo>
                  <a:cubicBezTo>
                    <a:pt x="44" y="11"/>
                    <a:pt x="40" y="15"/>
                    <a:pt x="43" y="16"/>
                  </a:cubicBezTo>
                  <a:cubicBezTo>
                    <a:pt x="45" y="17"/>
                    <a:pt x="46" y="19"/>
                    <a:pt x="48" y="22"/>
                  </a:cubicBezTo>
                  <a:cubicBezTo>
                    <a:pt x="49" y="25"/>
                    <a:pt x="45" y="23"/>
                    <a:pt x="43" y="20"/>
                  </a:cubicBezTo>
                  <a:cubicBezTo>
                    <a:pt x="42" y="18"/>
                    <a:pt x="40" y="17"/>
                    <a:pt x="40" y="18"/>
                  </a:cubicBezTo>
                  <a:cubicBezTo>
                    <a:pt x="41" y="20"/>
                    <a:pt x="39" y="22"/>
                    <a:pt x="37" y="24"/>
                  </a:cubicBezTo>
                  <a:cubicBezTo>
                    <a:pt x="35" y="26"/>
                    <a:pt x="36" y="28"/>
                    <a:pt x="38" y="29"/>
                  </a:cubicBezTo>
                  <a:cubicBezTo>
                    <a:pt x="39" y="30"/>
                    <a:pt x="41" y="32"/>
                    <a:pt x="41" y="29"/>
                  </a:cubicBezTo>
                  <a:cubicBezTo>
                    <a:pt x="41" y="27"/>
                    <a:pt x="40" y="26"/>
                    <a:pt x="41" y="24"/>
                  </a:cubicBezTo>
                  <a:cubicBezTo>
                    <a:pt x="43" y="23"/>
                    <a:pt x="43" y="25"/>
                    <a:pt x="44" y="26"/>
                  </a:cubicBezTo>
                  <a:cubicBezTo>
                    <a:pt x="46" y="27"/>
                    <a:pt x="48" y="24"/>
                    <a:pt x="50" y="26"/>
                  </a:cubicBezTo>
                  <a:cubicBezTo>
                    <a:pt x="52" y="28"/>
                    <a:pt x="55" y="30"/>
                    <a:pt x="56" y="32"/>
                  </a:cubicBezTo>
                  <a:cubicBezTo>
                    <a:pt x="57" y="34"/>
                    <a:pt x="55" y="35"/>
                    <a:pt x="53" y="33"/>
                  </a:cubicBezTo>
                  <a:cubicBezTo>
                    <a:pt x="52" y="31"/>
                    <a:pt x="49" y="30"/>
                    <a:pt x="49" y="32"/>
                  </a:cubicBezTo>
                  <a:cubicBezTo>
                    <a:pt x="49" y="34"/>
                    <a:pt x="53" y="33"/>
                    <a:pt x="53" y="35"/>
                  </a:cubicBezTo>
                  <a:cubicBezTo>
                    <a:pt x="52" y="37"/>
                    <a:pt x="49" y="34"/>
                    <a:pt x="48" y="35"/>
                  </a:cubicBezTo>
                  <a:cubicBezTo>
                    <a:pt x="47" y="37"/>
                    <a:pt x="49" y="38"/>
                    <a:pt x="47" y="39"/>
                  </a:cubicBezTo>
                  <a:cubicBezTo>
                    <a:pt x="46" y="40"/>
                    <a:pt x="43" y="40"/>
                    <a:pt x="43" y="42"/>
                  </a:cubicBezTo>
                  <a:cubicBezTo>
                    <a:pt x="43" y="42"/>
                    <a:pt x="43" y="42"/>
                    <a:pt x="43" y="43"/>
                  </a:cubicBezTo>
                  <a:cubicBezTo>
                    <a:pt x="45" y="44"/>
                    <a:pt x="43" y="45"/>
                    <a:pt x="41" y="46"/>
                  </a:cubicBezTo>
                  <a:cubicBezTo>
                    <a:pt x="40" y="48"/>
                    <a:pt x="41" y="50"/>
                    <a:pt x="42" y="52"/>
                  </a:cubicBezTo>
                  <a:cubicBezTo>
                    <a:pt x="43" y="54"/>
                    <a:pt x="40" y="54"/>
                    <a:pt x="40" y="52"/>
                  </a:cubicBezTo>
                  <a:cubicBezTo>
                    <a:pt x="40" y="49"/>
                    <a:pt x="36" y="47"/>
                    <a:pt x="35" y="48"/>
                  </a:cubicBezTo>
                  <a:cubicBezTo>
                    <a:pt x="34" y="50"/>
                    <a:pt x="33" y="51"/>
                    <a:pt x="31" y="50"/>
                  </a:cubicBezTo>
                  <a:cubicBezTo>
                    <a:pt x="29" y="49"/>
                    <a:pt x="27" y="54"/>
                    <a:pt x="29" y="56"/>
                  </a:cubicBezTo>
                  <a:cubicBezTo>
                    <a:pt x="30" y="58"/>
                    <a:pt x="33" y="56"/>
                    <a:pt x="35" y="56"/>
                  </a:cubicBezTo>
                  <a:cubicBezTo>
                    <a:pt x="36" y="56"/>
                    <a:pt x="36" y="58"/>
                    <a:pt x="35" y="60"/>
                  </a:cubicBezTo>
                  <a:cubicBezTo>
                    <a:pt x="36" y="62"/>
                    <a:pt x="40" y="60"/>
                    <a:pt x="40" y="64"/>
                  </a:cubicBezTo>
                  <a:cubicBezTo>
                    <a:pt x="41" y="68"/>
                    <a:pt x="43" y="66"/>
                    <a:pt x="45" y="64"/>
                  </a:cubicBezTo>
                  <a:cubicBezTo>
                    <a:pt x="47" y="63"/>
                    <a:pt x="48" y="63"/>
                    <a:pt x="49" y="64"/>
                  </a:cubicBezTo>
                  <a:cubicBezTo>
                    <a:pt x="50" y="64"/>
                    <a:pt x="53" y="65"/>
                    <a:pt x="53" y="63"/>
                  </a:cubicBezTo>
                  <a:cubicBezTo>
                    <a:pt x="54" y="61"/>
                    <a:pt x="57" y="62"/>
                    <a:pt x="58" y="63"/>
                  </a:cubicBezTo>
                  <a:cubicBezTo>
                    <a:pt x="60" y="65"/>
                    <a:pt x="61" y="64"/>
                    <a:pt x="63" y="64"/>
                  </a:cubicBezTo>
                  <a:cubicBezTo>
                    <a:pt x="65" y="64"/>
                    <a:pt x="66" y="64"/>
                    <a:pt x="66" y="66"/>
                  </a:cubicBezTo>
                  <a:cubicBezTo>
                    <a:pt x="66" y="68"/>
                    <a:pt x="68" y="68"/>
                    <a:pt x="72" y="66"/>
                  </a:cubicBezTo>
                  <a:cubicBezTo>
                    <a:pt x="76" y="65"/>
                    <a:pt x="79" y="64"/>
                    <a:pt x="78" y="67"/>
                  </a:cubicBezTo>
                  <a:close/>
                  <a:moveTo>
                    <a:pt x="84" y="49"/>
                  </a:moveTo>
                  <a:cubicBezTo>
                    <a:pt x="82" y="50"/>
                    <a:pt x="82" y="48"/>
                    <a:pt x="82" y="43"/>
                  </a:cubicBezTo>
                  <a:cubicBezTo>
                    <a:pt x="82" y="37"/>
                    <a:pt x="80" y="37"/>
                    <a:pt x="80" y="34"/>
                  </a:cubicBezTo>
                  <a:cubicBezTo>
                    <a:pt x="79" y="32"/>
                    <a:pt x="81" y="31"/>
                    <a:pt x="80" y="28"/>
                  </a:cubicBezTo>
                  <a:cubicBezTo>
                    <a:pt x="78" y="26"/>
                    <a:pt x="76" y="20"/>
                    <a:pt x="78" y="22"/>
                  </a:cubicBezTo>
                  <a:cubicBezTo>
                    <a:pt x="79" y="24"/>
                    <a:pt x="81" y="24"/>
                    <a:pt x="82" y="23"/>
                  </a:cubicBezTo>
                  <a:cubicBezTo>
                    <a:pt x="86" y="29"/>
                    <a:pt x="88" y="36"/>
                    <a:pt x="88" y="44"/>
                  </a:cubicBezTo>
                  <a:cubicBezTo>
                    <a:pt x="88" y="44"/>
                    <a:pt x="87" y="44"/>
                    <a:pt x="87" y="44"/>
                  </a:cubicBezTo>
                  <a:cubicBezTo>
                    <a:pt x="84" y="45"/>
                    <a:pt x="86" y="49"/>
                    <a:pt x="84" y="49"/>
                  </a:cubicBezTo>
                  <a:close/>
                </a:path>
              </a:pathLst>
            </a:custGeom>
            <a:gradFill>
              <a:gsLst>
                <a:gs pos="0">
                  <a:srgbClr val="7C52E5"/>
                </a:gs>
                <a:gs pos="100000">
                  <a:srgbClr val="43D7FF"/>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0000"/>
                </a:solidFill>
                <a:effectLst/>
                <a:uLnTx/>
                <a:uFillTx/>
              </a:endParaRPr>
            </a:p>
          </p:txBody>
        </p:sp>
      </p:grpSp>
      <p:grpSp>
        <p:nvGrpSpPr>
          <p:cNvPr id="35" name="SHAPE GROUP, TEXT AND ICON">
            <a:extLst>
              <a:ext uri="{FF2B5EF4-FFF2-40B4-BE49-F238E27FC236}">
                <a16:creationId xmlns:a16="http://schemas.microsoft.com/office/drawing/2014/main" id="{EAF92633-917A-4A37-8DB3-149CE48575B7}"/>
              </a:ext>
            </a:extLst>
          </p:cNvPr>
          <p:cNvGrpSpPr/>
          <p:nvPr/>
        </p:nvGrpSpPr>
        <p:grpSpPr>
          <a:xfrm>
            <a:off x="9244125" y="2423604"/>
            <a:ext cx="3266324" cy="3261485"/>
            <a:chOff x="9244125" y="2423604"/>
            <a:chExt cx="3266324" cy="3261485"/>
          </a:xfrm>
        </p:grpSpPr>
        <p:sp>
          <p:nvSpPr>
            <p:cNvPr id="9" name="Freeform 157">
              <a:extLst>
                <a:ext uri="{FF2B5EF4-FFF2-40B4-BE49-F238E27FC236}">
                  <a16:creationId xmlns:a16="http://schemas.microsoft.com/office/drawing/2014/main" id="{94840719-1B77-4ED2-9392-C2126F84E1A3}"/>
                </a:ext>
              </a:extLst>
            </p:cNvPr>
            <p:cNvSpPr>
              <a:spLocks/>
            </p:cNvSpPr>
            <p:nvPr/>
          </p:nvSpPr>
          <p:spPr bwMode="auto">
            <a:xfrm rot="18900000">
              <a:off x="9244125" y="2423604"/>
              <a:ext cx="3266324" cy="3261485"/>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gradFill>
              <a:gsLst>
                <a:gs pos="0">
                  <a:srgbClr val="F9B315"/>
                </a:gs>
                <a:gs pos="100000">
                  <a:srgbClr val="E6692F"/>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latin typeface="+mj-lt"/>
              </a:endParaRPr>
            </a:p>
          </p:txBody>
        </p:sp>
        <p:sp>
          <p:nvSpPr>
            <p:cNvPr id="15" name="ICON">
              <a:extLst>
                <a:ext uri="{FF2B5EF4-FFF2-40B4-BE49-F238E27FC236}">
                  <a16:creationId xmlns:a16="http://schemas.microsoft.com/office/drawing/2014/main" id="{9DC7FA04-BCDD-492B-9482-E3109701A781}"/>
                </a:ext>
              </a:extLst>
            </p:cNvPr>
            <p:cNvSpPr>
              <a:spLocks noEditPoints="1"/>
            </p:cNvSpPr>
            <p:nvPr/>
          </p:nvSpPr>
          <p:spPr bwMode="auto">
            <a:xfrm>
              <a:off x="9798082" y="4196414"/>
              <a:ext cx="546080" cy="713491"/>
            </a:xfrm>
            <a:custGeom>
              <a:avLst/>
              <a:gdLst>
                <a:gd name="T0" fmla="*/ 31 w 89"/>
                <a:gd name="T1" fmla="*/ 100 h 114"/>
                <a:gd name="T2" fmla="*/ 31 w 89"/>
                <a:gd name="T3" fmla="*/ 100 h 114"/>
                <a:gd name="T4" fmla="*/ 45 w 89"/>
                <a:gd name="T5" fmla="*/ 114 h 114"/>
                <a:gd name="T6" fmla="*/ 58 w 89"/>
                <a:gd name="T7" fmla="*/ 100 h 114"/>
                <a:gd name="T8" fmla="*/ 58 w 89"/>
                <a:gd name="T9" fmla="*/ 100 h 114"/>
                <a:gd name="T10" fmla="*/ 31 w 89"/>
                <a:gd name="T11" fmla="*/ 100 h 114"/>
                <a:gd name="T12" fmla="*/ 88 w 89"/>
                <a:gd name="T13" fmla="*/ 83 h 114"/>
                <a:gd name="T14" fmla="*/ 76 w 89"/>
                <a:gd name="T15" fmla="*/ 65 h 114"/>
                <a:gd name="T16" fmla="*/ 76 w 89"/>
                <a:gd name="T17" fmla="*/ 43 h 114"/>
                <a:gd name="T18" fmla="*/ 51 w 89"/>
                <a:gd name="T19" fmla="*/ 13 h 114"/>
                <a:gd name="T20" fmla="*/ 51 w 89"/>
                <a:gd name="T21" fmla="*/ 6 h 114"/>
                <a:gd name="T22" fmla="*/ 45 w 89"/>
                <a:gd name="T23" fmla="*/ 0 h 114"/>
                <a:gd name="T24" fmla="*/ 39 w 89"/>
                <a:gd name="T25" fmla="*/ 6 h 114"/>
                <a:gd name="T26" fmla="*/ 39 w 89"/>
                <a:gd name="T27" fmla="*/ 13 h 114"/>
                <a:gd name="T28" fmla="*/ 14 w 89"/>
                <a:gd name="T29" fmla="*/ 43 h 114"/>
                <a:gd name="T30" fmla="*/ 14 w 89"/>
                <a:gd name="T31" fmla="*/ 65 h 114"/>
                <a:gd name="T32" fmla="*/ 1 w 89"/>
                <a:gd name="T33" fmla="*/ 83 h 114"/>
                <a:gd name="T34" fmla="*/ 1 w 89"/>
                <a:gd name="T35" fmla="*/ 90 h 114"/>
                <a:gd name="T36" fmla="*/ 7 w 89"/>
                <a:gd name="T37" fmla="*/ 93 h 114"/>
                <a:gd name="T38" fmla="*/ 83 w 89"/>
                <a:gd name="T39" fmla="*/ 93 h 114"/>
                <a:gd name="T40" fmla="*/ 88 w 89"/>
                <a:gd name="T41" fmla="*/ 90 h 114"/>
                <a:gd name="T42" fmla="*/ 88 w 89"/>
                <a:gd name="T4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14">
                  <a:moveTo>
                    <a:pt x="31" y="100"/>
                  </a:moveTo>
                  <a:cubicBezTo>
                    <a:pt x="31" y="100"/>
                    <a:pt x="31" y="100"/>
                    <a:pt x="31" y="100"/>
                  </a:cubicBezTo>
                  <a:cubicBezTo>
                    <a:pt x="31" y="108"/>
                    <a:pt x="37" y="114"/>
                    <a:pt x="45" y="114"/>
                  </a:cubicBezTo>
                  <a:cubicBezTo>
                    <a:pt x="52" y="114"/>
                    <a:pt x="58" y="108"/>
                    <a:pt x="58" y="100"/>
                  </a:cubicBezTo>
                  <a:cubicBezTo>
                    <a:pt x="58" y="100"/>
                    <a:pt x="58" y="100"/>
                    <a:pt x="58" y="100"/>
                  </a:cubicBezTo>
                  <a:lnTo>
                    <a:pt x="31" y="100"/>
                  </a:lnTo>
                  <a:close/>
                  <a:moveTo>
                    <a:pt x="88" y="83"/>
                  </a:moveTo>
                  <a:cubicBezTo>
                    <a:pt x="76" y="65"/>
                    <a:pt x="76" y="65"/>
                    <a:pt x="76" y="65"/>
                  </a:cubicBezTo>
                  <a:cubicBezTo>
                    <a:pt x="76" y="43"/>
                    <a:pt x="76" y="43"/>
                    <a:pt x="76" y="43"/>
                  </a:cubicBezTo>
                  <a:cubicBezTo>
                    <a:pt x="76" y="28"/>
                    <a:pt x="65" y="16"/>
                    <a:pt x="51" y="13"/>
                  </a:cubicBezTo>
                  <a:cubicBezTo>
                    <a:pt x="51" y="6"/>
                    <a:pt x="51" y="6"/>
                    <a:pt x="51" y="6"/>
                  </a:cubicBezTo>
                  <a:cubicBezTo>
                    <a:pt x="51" y="2"/>
                    <a:pt x="48" y="0"/>
                    <a:pt x="45" y="0"/>
                  </a:cubicBezTo>
                  <a:cubicBezTo>
                    <a:pt x="41" y="0"/>
                    <a:pt x="39" y="2"/>
                    <a:pt x="39" y="6"/>
                  </a:cubicBezTo>
                  <a:cubicBezTo>
                    <a:pt x="39" y="13"/>
                    <a:pt x="39" y="13"/>
                    <a:pt x="39" y="13"/>
                  </a:cubicBezTo>
                  <a:cubicBezTo>
                    <a:pt x="24" y="16"/>
                    <a:pt x="14" y="28"/>
                    <a:pt x="14" y="43"/>
                  </a:cubicBezTo>
                  <a:cubicBezTo>
                    <a:pt x="14" y="65"/>
                    <a:pt x="14" y="65"/>
                    <a:pt x="14" y="65"/>
                  </a:cubicBezTo>
                  <a:cubicBezTo>
                    <a:pt x="1" y="83"/>
                    <a:pt x="1" y="83"/>
                    <a:pt x="1" y="83"/>
                  </a:cubicBezTo>
                  <a:cubicBezTo>
                    <a:pt x="0" y="85"/>
                    <a:pt x="0" y="88"/>
                    <a:pt x="1" y="90"/>
                  </a:cubicBezTo>
                  <a:cubicBezTo>
                    <a:pt x="2" y="92"/>
                    <a:pt x="4" y="93"/>
                    <a:pt x="7" y="93"/>
                  </a:cubicBezTo>
                  <a:cubicBezTo>
                    <a:pt x="83" y="93"/>
                    <a:pt x="83" y="93"/>
                    <a:pt x="83" y="93"/>
                  </a:cubicBezTo>
                  <a:cubicBezTo>
                    <a:pt x="85" y="93"/>
                    <a:pt x="87" y="92"/>
                    <a:pt x="88" y="90"/>
                  </a:cubicBezTo>
                  <a:cubicBezTo>
                    <a:pt x="89" y="88"/>
                    <a:pt x="89" y="85"/>
                    <a:pt x="88"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36" name="SHAPE GROUP, TEXT AND ICON">
            <a:extLst>
              <a:ext uri="{FF2B5EF4-FFF2-40B4-BE49-F238E27FC236}">
                <a16:creationId xmlns:a16="http://schemas.microsoft.com/office/drawing/2014/main" id="{EBAF6757-BCE5-408B-96A2-657EB10853C6}"/>
              </a:ext>
            </a:extLst>
          </p:cNvPr>
          <p:cNvGrpSpPr/>
          <p:nvPr/>
        </p:nvGrpSpPr>
        <p:grpSpPr>
          <a:xfrm>
            <a:off x="11634856" y="2387547"/>
            <a:ext cx="3302708" cy="3302707"/>
            <a:chOff x="11634856" y="2387547"/>
            <a:chExt cx="3302708" cy="3302707"/>
          </a:xfrm>
        </p:grpSpPr>
        <p:sp>
          <p:nvSpPr>
            <p:cNvPr id="8" name="Freeform 155">
              <a:extLst>
                <a:ext uri="{FF2B5EF4-FFF2-40B4-BE49-F238E27FC236}">
                  <a16:creationId xmlns:a16="http://schemas.microsoft.com/office/drawing/2014/main" id="{C067AF31-C4F9-4997-B657-02B7E24B63CC}"/>
                </a:ext>
              </a:extLst>
            </p:cNvPr>
            <p:cNvSpPr>
              <a:spLocks/>
            </p:cNvSpPr>
            <p:nvPr/>
          </p:nvSpPr>
          <p:spPr bwMode="auto">
            <a:xfrm rot="18900000">
              <a:off x="11634856" y="2387547"/>
              <a:ext cx="3302708" cy="3302707"/>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gradFill>
              <a:gsLst>
                <a:gs pos="0">
                  <a:srgbClr val="DE394A"/>
                </a:gs>
                <a:gs pos="100000">
                  <a:srgbClr val="E6692F"/>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latin typeface="+mj-lt"/>
              </a:endParaRPr>
            </a:p>
          </p:txBody>
        </p:sp>
        <p:sp>
          <p:nvSpPr>
            <p:cNvPr id="13" name="ICON">
              <a:extLst>
                <a:ext uri="{FF2B5EF4-FFF2-40B4-BE49-F238E27FC236}">
                  <a16:creationId xmlns:a16="http://schemas.microsoft.com/office/drawing/2014/main" id="{488C6BBE-38D1-48B8-943B-160DB13646C0}"/>
                </a:ext>
              </a:extLst>
            </p:cNvPr>
            <p:cNvSpPr>
              <a:spLocks noEditPoints="1"/>
            </p:cNvSpPr>
            <p:nvPr/>
          </p:nvSpPr>
          <p:spPr bwMode="auto">
            <a:xfrm>
              <a:off x="13574647" y="3006486"/>
              <a:ext cx="980552" cy="757337"/>
            </a:xfrm>
            <a:custGeom>
              <a:avLst/>
              <a:gdLst>
                <a:gd name="T0" fmla="*/ 82 w 160"/>
                <a:gd name="T1" fmla="*/ 76 h 121"/>
                <a:gd name="T2" fmla="*/ 78 w 160"/>
                <a:gd name="T3" fmla="*/ 85 h 121"/>
                <a:gd name="T4" fmla="*/ 84 w 160"/>
                <a:gd name="T5" fmla="*/ 79 h 121"/>
                <a:gd name="T6" fmla="*/ 68 w 160"/>
                <a:gd name="T7" fmla="*/ 61 h 121"/>
                <a:gd name="T8" fmla="*/ 68 w 160"/>
                <a:gd name="T9" fmla="*/ 65 h 121"/>
                <a:gd name="T10" fmla="*/ 71 w 160"/>
                <a:gd name="T11" fmla="*/ 67 h 121"/>
                <a:gd name="T12" fmla="*/ 72 w 160"/>
                <a:gd name="T13" fmla="*/ 59 h 121"/>
                <a:gd name="T14" fmla="*/ 81 w 160"/>
                <a:gd name="T15" fmla="*/ 27 h 121"/>
                <a:gd name="T16" fmla="*/ 72 w 160"/>
                <a:gd name="T17" fmla="*/ 7 h 121"/>
                <a:gd name="T18" fmla="*/ 66 w 160"/>
                <a:gd name="T19" fmla="*/ 28 h 121"/>
                <a:gd name="T20" fmla="*/ 81 w 160"/>
                <a:gd name="T21" fmla="*/ 27 h 121"/>
                <a:gd name="T22" fmla="*/ 86 w 160"/>
                <a:gd name="T23" fmla="*/ 87 h 121"/>
                <a:gd name="T24" fmla="*/ 78 w 160"/>
                <a:gd name="T25" fmla="*/ 93 h 121"/>
                <a:gd name="T26" fmla="*/ 74 w 160"/>
                <a:gd name="T27" fmla="*/ 95 h 121"/>
                <a:gd name="T28" fmla="*/ 72 w 160"/>
                <a:gd name="T29" fmla="*/ 90 h 121"/>
                <a:gd name="T30" fmla="*/ 64 w 160"/>
                <a:gd name="T31" fmla="*/ 85 h 121"/>
                <a:gd name="T32" fmla="*/ 62 w 160"/>
                <a:gd name="T33" fmla="*/ 81 h 121"/>
                <a:gd name="T34" fmla="*/ 62 w 160"/>
                <a:gd name="T35" fmla="*/ 79 h 121"/>
                <a:gd name="T36" fmla="*/ 67 w 160"/>
                <a:gd name="T37" fmla="*/ 79 h 121"/>
                <a:gd name="T38" fmla="*/ 68 w 160"/>
                <a:gd name="T39" fmla="*/ 81 h 121"/>
                <a:gd name="T40" fmla="*/ 72 w 160"/>
                <a:gd name="T41" fmla="*/ 84 h 121"/>
                <a:gd name="T42" fmla="*/ 65 w 160"/>
                <a:gd name="T43" fmla="*/ 70 h 121"/>
                <a:gd name="T44" fmla="*/ 62 w 160"/>
                <a:gd name="T45" fmla="*/ 63 h 121"/>
                <a:gd name="T46" fmla="*/ 65 w 160"/>
                <a:gd name="T47" fmla="*/ 56 h 121"/>
                <a:gd name="T48" fmla="*/ 72 w 160"/>
                <a:gd name="T49" fmla="*/ 50 h 121"/>
                <a:gd name="T50" fmla="*/ 76 w 160"/>
                <a:gd name="T51" fmla="*/ 48 h 121"/>
                <a:gd name="T52" fmla="*/ 78 w 160"/>
                <a:gd name="T53" fmla="*/ 53 h 121"/>
                <a:gd name="T54" fmla="*/ 86 w 160"/>
                <a:gd name="T55" fmla="*/ 57 h 121"/>
                <a:gd name="T56" fmla="*/ 89 w 160"/>
                <a:gd name="T57" fmla="*/ 61 h 121"/>
                <a:gd name="T58" fmla="*/ 89 w 160"/>
                <a:gd name="T59" fmla="*/ 63 h 121"/>
                <a:gd name="T60" fmla="*/ 84 w 160"/>
                <a:gd name="T61" fmla="*/ 63 h 121"/>
                <a:gd name="T62" fmla="*/ 83 w 160"/>
                <a:gd name="T63" fmla="*/ 61 h 121"/>
                <a:gd name="T64" fmla="*/ 78 w 160"/>
                <a:gd name="T65" fmla="*/ 59 h 121"/>
                <a:gd name="T66" fmla="*/ 82 w 160"/>
                <a:gd name="T67" fmla="*/ 70 h 121"/>
                <a:gd name="T68" fmla="*/ 88 w 160"/>
                <a:gd name="T69" fmla="*/ 75 h 121"/>
                <a:gd name="T70" fmla="*/ 89 w 160"/>
                <a:gd name="T71" fmla="*/ 8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21">
                  <a:moveTo>
                    <a:pt x="83" y="77"/>
                  </a:moveTo>
                  <a:cubicBezTo>
                    <a:pt x="83" y="77"/>
                    <a:pt x="82" y="76"/>
                    <a:pt x="82" y="76"/>
                  </a:cubicBezTo>
                  <a:cubicBezTo>
                    <a:pt x="80" y="75"/>
                    <a:pt x="79" y="75"/>
                    <a:pt x="78" y="75"/>
                  </a:cubicBezTo>
                  <a:cubicBezTo>
                    <a:pt x="78" y="85"/>
                    <a:pt x="78" y="85"/>
                    <a:pt x="78" y="85"/>
                  </a:cubicBezTo>
                  <a:cubicBezTo>
                    <a:pt x="80" y="84"/>
                    <a:pt x="82" y="84"/>
                    <a:pt x="83" y="82"/>
                  </a:cubicBezTo>
                  <a:cubicBezTo>
                    <a:pt x="84" y="81"/>
                    <a:pt x="84" y="80"/>
                    <a:pt x="84" y="79"/>
                  </a:cubicBezTo>
                  <a:cubicBezTo>
                    <a:pt x="84" y="78"/>
                    <a:pt x="83" y="77"/>
                    <a:pt x="83" y="77"/>
                  </a:cubicBezTo>
                  <a:close/>
                  <a:moveTo>
                    <a:pt x="68" y="61"/>
                  </a:moveTo>
                  <a:cubicBezTo>
                    <a:pt x="68" y="62"/>
                    <a:pt x="67" y="62"/>
                    <a:pt x="67" y="63"/>
                  </a:cubicBezTo>
                  <a:cubicBezTo>
                    <a:pt x="67" y="64"/>
                    <a:pt x="67" y="64"/>
                    <a:pt x="68" y="65"/>
                  </a:cubicBezTo>
                  <a:cubicBezTo>
                    <a:pt x="68" y="65"/>
                    <a:pt x="68" y="66"/>
                    <a:pt x="69" y="66"/>
                  </a:cubicBezTo>
                  <a:cubicBezTo>
                    <a:pt x="69" y="67"/>
                    <a:pt x="70" y="67"/>
                    <a:pt x="71" y="67"/>
                  </a:cubicBezTo>
                  <a:cubicBezTo>
                    <a:pt x="71" y="67"/>
                    <a:pt x="72" y="68"/>
                    <a:pt x="72" y="68"/>
                  </a:cubicBezTo>
                  <a:cubicBezTo>
                    <a:pt x="72" y="59"/>
                    <a:pt x="72" y="59"/>
                    <a:pt x="72" y="59"/>
                  </a:cubicBezTo>
                  <a:cubicBezTo>
                    <a:pt x="71" y="59"/>
                    <a:pt x="69" y="60"/>
                    <a:pt x="68" y="61"/>
                  </a:cubicBezTo>
                  <a:close/>
                  <a:moveTo>
                    <a:pt x="81" y="27"/>
                  </a:moveTo>
                  <a:cubicBezTo>
                    <a:pt x="90" y="20"/>
                    <a:pt x="95" y="4"/>
                    <a:pt x="92" y="4"/>
                  </a:cubicBezTo>
                  <a:cubicBezTo>
                    <a:pt x="87" y="3"/>
                    <a:pt x="77" y="7"/>
                    <a:pt x="72" y="7"/>
                  </a:cubicBezTo>
                  <a:cubicBezTo>
                    <a:pt x="66" y="8"/>
                    <a:pt x="58" y="0"/>
                    <a:pt x="54" y="5"/>
                  </a:cubicBezTo>
                  <a:cubicBezTo>
                    <a:pt x="50" y="8"/>
                    <a:pt x="56" y="22"/>
                    <a:pt x="66" y="28"/>
                  </a:cubicBezTo>
                  <a:cubicBezTo>
                    <a:pt x="38" y="41"/>
                    <a:pt x="0" y="109"/>
                    <a:pt x="67" y="114"/>
                  </a:cubicBezTo>
                  <a:cubicBezTo>
                    <a:pt x="160" y="121"/>
                    <a:pt x="113" y="41"/>
                    <a:pt x="81" y="27"/>
                  </a:cubicBezTo>
                  <a:close/>
                  <a:moveTo>
                    <a:pt x="89" y="81"/>
                  </a:moveTo>
                  <a:cubicBezTo>
                    <a:pt x="89" y="83"/>
                    <a:pt x="88" y="86"/>
                    <a:pt x="86" y="87"/>
                  </a:cubicBezTo>
                  <a:cubicBezTo>
                    <a:pt x="83" y="89"/>
                    <a:pt x="81" y="90"/>
                    <a:pt x="78" y="90"/>
                  </a:cubicBezTo>
                  <a:cubicBezTo>
                    <a:pt x="78" y="93"/>
                    <a:pt x="78" y="93"/>
                    <a:pt x="78" y="93"/>
                  </a:cubicBezTo>
                  <a:cubicBezTo>
                    <a:pt x="78" y="94"/>
                    <a:pt x="77" y="95"/>
                    <a:pt x="77" y="95"/>
                  </a:cubicBezTo>
                  <a:cubicBezTo>
                    <a:pt x="76" y="96"/>
                    <a:pt x="75" y="96"/>
                    <a:pt x="74" y="95"/>
                  </a:cubicBezTo>
                  <a:cubicBezTo>
                    <a:pt x="73" y="95"/>
                    <a:pt x="72" y="94"/>
                    <a:pt x="72" y="93"/>
                  </a:cubicBezTo>
                  <a:cubicBezTo>
                    <a:pt x="72" y="90"/>
                    <a:pt x="72" y="90"/>
                    <a:pt x="72" y="90"/>
                  </a:cubicBezTo>
                  <a:cubicBezTo>
                    <a:pt x="72" y="90"/>
                    <a:pt x="71" y="90"/>
                    <a:pt x="71" y="89"/>
                  </a:cubicBezTo>
                  <a:cubicBezTo>
                    <a:pt x="68" y="89"/>
                    <a:pt x="66" y="87"/>
                    <a:pt x="64" y="85"/>
                  </a:cubicBezTo>
                  <a:cubicBezTo>
                    <a:pt x="63" y="84"/>
                    <a:pt x="63" y="83"/>
                    <a:pt x="62" y="82"/>
                  </a:cubicBezTo>
                  <a:cubicBezTo>
                    <a:pt x="62" y="82"/>
                    <a:pt x="62" y="81"/>
                    <a:pt x="62" y="81"/>
                  </a:cubicBezTo>
                  <a:cubicBezTo>
                    <a:pt x="62" y="81"/>
                    <a:pt x="62" y="80"/>
                    <a:pt x="62" y="80"/>
                  </a:cubicBezTo>
                  <a:cubicBezTo>
                    <a:pt x="62" y="80"/>
                    <a:pt x="62" y="79"/>
                    <a:pt x="62" y="79"/>
                  </a:cubicBezTo>
                  <a:cubicBezTo>
                    <a:pt x="62" y="78"/>
                    <a:pt x="64" y="77"/>
                    <a:pt x="65" y="77"/>
                  </a:cubicBezTo>
                  <a:cubicBezTo>
                    <a:pt x="66" y="77"/>
                    <a:pt x="67" y="78"/>
                    <a:pt x="67" y="79"/>
                  </a:cubicBezTo>
                  <a:cubicBezTo>
                    <a:pt x="67" y="79"/>
                    <a:pt x="67" y="80"/>
                    <a:pt x="67" y="80"/>
                  </a:cubicBezTo>
                  <a:cubicBezTo>
                    <a:pt x="67" y="80"/>
                    <a:pt x="67" y="80"/>
                    <a:pt x="68" y="81"/>
                  </a:cubicBezTo>
                  <a:cubicBezTo>
                    <a:pt x="68" y="81"/>
                    <a:pt x="68" y="82"/>
                    <a:pt x="69" y="82"/>
                  </a:cubicBezTo>
                  <a:cubicBezTo>
                    <a:pt x="70" y="83"/>
                    <a:pt x="71" y="84"/>
                    <a:pt x="72" y="84"/>
                  </a:cubicBezTo>
                  <a:cubicBezTo>
                    <a:pt x="72" y="73"/>
                    <a:pt x="72" y="73"/>
                    <a:pt x="72" y="73"/>
                  </a:cubicBezTo>
                  <a:cubicBezTo>
                    <a:pt x="70" y="73"/>
                    <a:pt x="67" y="72"/>
                    <a:pt x="65" y="70"/>
                  </a:cubicBezTo>
                  <a:cubicBezTo>
                    <a:pt x="64" y="70"/>
                    <a:pt x="63" y="69"/>
                    <a:pt x="63" y="67"/>
                  </a:cubicBezTo>
                  <a:cubicBezTo>
                    <a:pt x="62" y="66"/>
                    <a:pt x="62" y="65"/>
                    <a:pt x="62" y="63"/>
                  </a:cubicBezTo>
                  <a:cubicBezTo>
                    <a:pt x="62" y="62"/>
                    <a:pt x="62" y="61"/>
                    <a:pt x="63" y="60"/>
                  </a:cubicBezTo>
                  <a:cubicBezTo>
                    <a:pt x="63" y="58"/>
                    <a:pt x="64" y="57"/>
                    <a:pt x="65" y="56"/>
                  </a:cubicBezTo>
                  <a:cubicBezTo>
                    <a:pt x="67" y="55"/>
                    <a:pt x="70" y="54"/>
                    <a:pt x="72" y="53"/>
                  </a:cubicBezTo>
                  <a:cubicBezTo>
                    <a:pt x="72" y="50"/>
                    <a:pt x="72" y="50"/>
                    <a:pt x="72" y="50"/>
                  </a:cubicBezTo>
                  <a:cubicBezTo>
                    <a:pt x="72" y="49"/>
                    <a:pt x="73" y="49"/>
                    <a:pt x="73" y="48"/>
                  </a:cubicBezTo>
                  <a:cubicBezTo>
                    <a:pt x="74" y="47"/>
                    <a:pt x="75" y="47"/>
                    <a:pt x="76" y="48"/>
                  </a:cubicBezTo>
                  <a:cubicBezTo>
                    <a:pt x="77" y="48"/>
                    <a:pt x="78" y="49"/>
                    <a:pt x="78" y="50"/>
                  </a:cubicBezTo>
                  <a:cubicBezTo>
                    <a:pt x="78" y="53"/>
                    <a:pt x="78" y="53"/>
                    <a:pt x="78" y="53"/>
                  </a:cubicBezTo>
                  <a:cubicBezTo>
                    <a:pt x="78" y="53"/>
                    <a:pt x="79" y="53"/>
                    <a:pt x="79" y="53"/>
                  </a:cubicBezTo>
                  <a:cubicBezTo>
                    <a:pt x="82" y="54"/>
                    <a:pt x="84" y="55"/>
                    <a:pt x="86" y="57"/>
                  </a:cubicBezTo>
                  <a:cubicBezTo>
                    <a:pt x="87" y="58"/>
                    <a:pt x="88" y="59"/>
                    <a:pt x="88" y="60"/>
                  </a:cubicBezTo>
                  <a:cubicBezTo>
                    <a:pt x="88" y="60"/>
                    <a:pt x="88" y="61"/>
                    <a:pt x="89" y="61"/>
                  </a:cubicBezTo>
                  <a:cubicBezTo>
                    <a:pt x="89" y="61"/>
                    <a:pt x="89" y="62"/>
                    <a:pt x="89" y="62"/>
                  </a:cubicBezTo>
                  <a:cubicBezTo>
                    <a:pt x="89" y="62"/>
                    <a:pt x="89" y="63"/>
                    <a:pt x="89" y="63"/>
                  </a:cubicBezTo>
                  <a:cubicBezTo>
                    <a:pt x="88" y="64"/>
                    <a:pt x="87" y="65"/>
                    <a:pt x="86" y="65"/>
                  </a:cubicBezTo>
                  <a:cubicBezTo>
                    <a:pt x="85" y="65"/>
                    <a:pt x="84" y="64"/>
                    <a:pt x="84" y="63"/>
                  </a:cubicBezTo>
                  <a:cubicBezTo>
                    <a:pt x="83" y="63"/>
                    <a:pt x="83" y="63"/>
                    <a:pt x="83" y="62"/>
                  </a:cubicBezTo>
                  <a:cubicBezTo>
                    <a:pt x="83" y="62"/>
                    <a:pt x="83" y="62"/>
                    <a:pt x="83" y="61"/>
                  </a:cubicBezTo>
                  <a:cubicBezTo>
                    <a:pt x="83" y="61"/>
                    <a:pt x="82" y="61"/>
                    <a:pt x="82" y="60"/>
                  </a:cubicBezTo>
                  <a:cubicBezTo>
                    <a:pt x="80" y="59"/>
                    <a:pt x="79" y="59"/>
                    <a:pt x="78" y="59"/>
                  </a:cubicBezTo>
                  <a:cubicBezTo>
                    <a:pt x="78" y="69"/>
                    <a:pt x="78" y="69"/>
                    <a:pt x="78" y="69"/>
                  </a:cubicBezTo>
                  <a:cubicBezTo>
                    <a:pt x="79" y="69"/>
                    <a:pt x="81" y="70"/>
                    <a:pt x="82" y="70"/>
                  </a:cubicBezTo>
                  <a:cubicBezTo>
                    <a:pt x="85" y="71"/>
                    <a:pt x="87" y="73"/>
                    <a:pt x="88" y="75"/>
                  </a:cubicBezTo>
                  <a:cubicBezTo>
                    <a:pt x="88" y="75"/>
                    <a:pt x="88" y="74"/>
                    <a:pt x="88" y="75"/>
                  </a:cubicBezTo>
                  <a:cubicBezTo>
                    <a:pt x="89" y="76"/>
                    <a:pt x="88" y="75"/>
                    <a:pt x="88" y="75"/>
                  </a:cubicBezTo>
                  <a:cubicBezTo>
                    <a:pt x="89" y="77"/>
                    <a:pt x="90" y="79"/>
                    <a:pt x="89"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5" name="SHAPE GROUP, TEXT AND ICON">
            <a:extLst>
              <a:ext uri="{FF2B5EF4-FFF2-40B4-BE49-F238E27FC236}">
                <a16:creationId xmlns:a16="http://schemas.microsoft.com/office/drawing/2014/main" id="{74D9385D-295C-40E4-8CE1-A05D4072A144}"/>
              </a:ext>
            </a:extLst>
          </p:cNvPr>
          <p:cNvGrpSpPr/>
          <p:nvPr/>
        </p:nvGrpSpPr>
        <p:grpSpPr>
          <a:xfrm>
            <a:off x="12631610" y="5174946"/>
            <a:ext cx="3508274" cy="3508275"/>
            <a:chOff x="12631610" y="5174946"/>
            <a:chExt cx="3508274" cy="3508275"/>
          </a:xfrm>
        </p:grpSpPr>
        <p:sp>
          <p:nvSpPr>
            <p:cNvPr id="11" name="Freeform 161">
              <a:extLst>
                <a:ext uri="{FF2B5EF4-FFF2-40B4-BE49-F238E27FC236}">
                  <a16:creationId xmlns:a16="http://schemas.microsoft.com/office/drawing/2014/main" id="{9EB0E2B4-E8BE-4C4B-AE51-6E3C73DEEB8D}"/>
                </a:ext>
              </a:extLst>
            </p:cNvPr>
            <p:cNvSpPr>
              <a:spLocks/>
            </p:cNvSpPr>
            <p:nvPr/>
          </p:nvSpPr>
          <p:spPr bwMode="auto">
            <a:xfrm rot="17218498">
              <a:off x="12631609" y="5174947"/>
              <a:ext cx="3508275" cy="3508274"/>
            </a:xfrm>
            <a:custGeom>
              <a:avLst/>
              <a:gdLst>
                <a:gd name="T0" fmla="*/ 655 w 1143"/>
                <a:gd name="T1" fmla="*/ 328 h 1143"/>
                <a:gd name="T2" fmla="*/ 780 w 1143"/>
                <a:gd name="T3" fmla="*/ 276 h 1143"/>
                <a:gd name="T4" fmla="*/ 745 w 1143"/>
                <a:gd name="T5" fmla="*/ 174 h 1143"/>
                <a:gd name="T6" fmla="*/ 571 w 1143"/>
                <a:gd name="T7" fmla="*/ 0 h 1143"/>
                <a:gd name="T8" fmla="*/ 396 w 1143"/>
                <a:gd name="T9" fmla="*/ 175 h 1143"/>
                <a:gd name="T10" fmla="*/ 294 w 1143"/>
                <a:gd name="T11" fmla="*/ 211 h 1143"/>
                <a:gd name="T12" fmla="*/ 243 w 1143"/>
                <a:gd name="T13" fmla="*/ 86 h 1143"/>
                <a:gd name="T14" fmla="*/ 82 w 1143"/>
                <a:gd name="T15" fmla="*/ 247 h 1143"/>
                <a:gd name="T16" fmla="*/ 207 w 1143"/>
                <a:gd name="T17" fmla="*/ 298 h 1143"/>
                <a:gd name="T18" fmla="*/ 171 w 1143"/>
                <a:gd name="T19" fmla="*/ 400 h 1143"/>
                <a:gd name="T20" fmla="*/ 0 w 1143"/>
                <a:gd name="T21" fmla="*/ 572 h 1143"/>
                <a:gd name="T22" fmla="*/ 571 w 1143"/>
                <a:gd name="T23" fmla="*/ 1143 h 1143"/>
                <a:gd name="T24" fmla="*/ 755 w 1143"/>
                <a:gd name="T25" fmla="*/ 959 h 1143"/>
                <a:gd name="T26" fmla="*/ 798 w 1143"/>
                <a:gd name="T27" fmla="*/ 916 h 1143"/>
                <a:gd name="T28" fmla="*/ 955 w 1143"/>
                <a:gd name="T29" fmla="*/ 759 h 1143"/>
                <a:gd name="T30" fmla="*/ 968 w 1143"/>
                <a:gd name="T31" fmla="*/ 747 h 1143"/>
                <a:gd name="T32" fmla="*/ 1143 w 1143"/>
                <a:gd name="T33" fmla="*/ 572 h 1143"/>
                <a:gd name="T34" fmla="*/ 1143 w 1143"/>
                <a:gd name="T35" fmla="*/ 572 h 1143"/>
                <a:gd name="T36" fmla="*/ 969 w 1143"/>
                <a:gd name="T37" fmla="*/ 398 h 1143"/>
                <a:gd name="T38" fmla="*/ 949 w 1143"/>
                <a:gd name="T39" fmla="*/ 378 h 1143"/>
                <a:gd name="T40" fmla="*/ 948 w 1143"/>
                <a:gd name="T41" fmla="*/ 379 h 1143"/>
                <a:gd name="T42" fmla="*/ 867 w 1143"/>
                <a:gd name="T43" fmla="*/ 363 h 1143"/>
                <a:gd name="T44" fmla="*/ 815 w 1143"/>
                <a:gd name="T45" fmla="*/ 488 h 1143"/>
                <a:gd name="T46" fmla="*/ 655 w 1143"/>
                <a:gd name="T47" fmla="*/ 32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655" y="328"/>
                  </a:moveTo>
                  <a:cubicBezTo>
                    <a:pt x="697" y="272"/>
                    <a:pt x="730" y="296"/>
                    <a:pt x="780" y="276"/>
                  </a:cubicBezTo>
                  <a:cubicBezTo>
                    <a:pt x="807" y="266"/>
                    <a:pt x="807" y="236"/>
                    <a:pt x="745" y="174"/>
                  </a:cubicBezTo>
                  <a:cubicBezTo>
                    <a:pt x="571" y="0"/>
                    <a:pt x="571" y="0"/>
                    <a:pt x="571" y="0"/>
                  </a:cubicBezTo>
                  <a:cubicBezTo>
                    <a:pt x="396" y="175"/>
                    <a:pt x="396" y="175"/>
                    <a:pt x="396" y="175"/>
                  </a:cubicBezTo>
                  <a:cubicBezTo>
                    <a:pt x="334" y="238"/>
                    <a:pt x="304" y="237"/>
                    <a:pt x="294" y="211"/>
                  </a:cubicBezTo>
                  <a:cubicBezTo>
                    <a:pt x="275" y="160"/>
                    <a:pt x="299" y="127"/>
                    <a:pt x="243" y="86"/>
                  </a:cubicBezTo>
                  <a:cubicBezTo>
                    <a:pt x="146" y="16"/>
                    <a:pt x="12" y="150"/>
                    <a:pt x="82" y="247"/>
                  </a:cubicBezTo>
                  <a:cubicBezTo>
                    <a:pt x="123" y="303"/>
                    <a:pt x="156" y="279"/>
                    <a:pt x="207" y="298"/>
                  </a:cubicBezTo>
                  <a:cubicBezTo>
                    <a:pt x="234" y="308"/>
                    <a:pt x="234" y="338"/>
                    <a:pt x="171" y="400"/>
                  </a:cubicBezTo>
                  <a:cubicBezTo>
                    <a:pt x="0" y="572"/>
                    <a:pt x="0" y="572"/>
                    <a:pt x="0" y="572"/>
                  </a:cubicBezTo>
                  <a:cubicBezTo>
                    <a:pt x="571" y="1143"/>
                    <a:pt x="571" y="1143"/>
                    <a:pt x="571" y="1143"/>
                  </a:cubicBezTo>
                  <a:cubicBezTo>
                    <a:pt x="755" y="959"/>
                    <a:pt x="755" y="959"/>
                    <a:pt x="755" y="959"/>
                  </a:cubicBezTo>
                  <a:cubicBezTo>
                    <a:pt x="798" y="916"/>
                    <a:pt x="798" y="916"/>
                    <a:pt x="798" y="916"/>
                  </a:cubicBezTo>
                  <a:cubicBezTo>
                    <a:pt x="955" y="759"/>
                    <a:pt x="955" y="759"/>
                    <a:pt x="955" y="759"/>
                  </a:cubicBezTo>
                  <a:cubicBezTo>
                    <a:pt x="959" y="755"/>
                    <a:pt x="964" y="751"/>
                    <a:pt x="968" y="747"/>
                  </a:cubicBezTo>
                  <a:cubicBezTo>
                    <a:pt x="1143" y="572"/>
                    <a:pt x="1143" y="572"/>
                    <a:pt x="1143" y="572"/>
                  </a:cubicBezTo>
                  <a:cubicBezTo>
                    <a:pt x="1143" y="572"/>
                    <a:pt x="1143" y="572"/>
                    <a:pt x="1143" y="572"/>
                  </a:cubicBezTo>
                  <a:cubicBezTo>
                    <a:pt x="969" y="398"/>
                    <a:pt x="969" y="398"/>
                    <a:pt x="969" y="398"/>
                  </a:cubicBezTo>
                  <a:cubicBezTo>
                    <a:pt x="949" y="378"/>
                    <a:pt x="949" y="378"/>
                    <a:pt x="949" y="378"/>
                  </a:cubicBezTo>
                  <a:cubicBezTo>
                    <a:pt x="948" y="379"/>
                    <a:pt x="948" y="379"/>
                    <a:pt x="948" y="379"/>
                  </a:cubicBezTo>
                  <a:cubicBezTo>
                    <a:pt x="900" y="336"/>
                    <a:pt x="876" y="339"/>
                    <a:pt x="867" y="363"/>
                  </a:cubicBezTo>
                  <a:cubicBezTo>
                    <a:pt x="847" y="413"/>
                    <a:pt x="871" y="446"/>
                    <a:pt x="815" y="488"/>
                  </a:cubicBezTo>
                  <a:cubicBezTo>
                    <a:pt x="718" y="559"/>
                    <a:pt x="584" y="425"/>
                    <a:pt x="655" y="328"/>
                  </a:cubicBezTo>
                  <a:close/>
                </a:path>
              </a:pathLst>
            </a:custGeom>
            <a:gradFill>
              <a:gsLst>
                <a:gs pos="0">
                  <a:srgbClr val="DE394A"/>
                </a:gs>
                <a:gs pos="100000">
                  <a:srgbClr val="7030A0"/>
                </a:gs>
              </a:gsLst>
              <a:lin ang="2700000"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latin typeface="+mj-lt"/>
              </a:endParaRPr>
            </a:p>
          </p:txBody>
        </p:sp>
        <p:sp>
          <p:nvSpPr>
            <p:cNvPr id="14" name="ICON">
              <a:extLst>
                <a:ext uri="{FF2B5EF4-FFF2-40B4-BE49-F238E27FC236}">
                  <a16:creationId xmlns:a16="http://schemas.microsoft.com/office/drawing/2014/main" id="{A433001E-7945-41BE-A7D4-7EC4286B9C20}"/>
                </a:ext>
              </a:extLst>
            </p:cNvPr>
            <p:cNvSpPr>
              <a:spLocks noEditPoints="1"/>
            </p:cNvSpPr>
            <p:nvPr/>
          </p:nvSpPr>
          <p:spPr bwMode="auto">
            <a:xfrm>
              <a:off x="13185217" y="6507438"/>
              <a:ext cx="671353" cy="685095"/>
            </a:xfrm>
            <a:custGeom>
              <a:avLst/>
              <a:gdLst>
                <a:gd name="T0" fmla="*/ 110 w 111"/>
                <a:gd name="T1" fmla="*/ 94 h 111"/>
                <a:gd name="T2" fmla="*/ 88 w 111"/>
                <a:gd name="T3" fmla="*/ 72 h 111"/>
                <a:gd name="T4" fmla="*/ 103 w 111"/>
                <a:gd name="T5" fmla="*/ 63 h 111"/>
                <a:gd name="T6" fmla="*/ 105 w 111"/>
                <a:gd name="T7" fmla="*/ 60 h 111"/>
                <a:gd name="T8" fmla="*/ 103 w 111"/>
                <a:gd name="T9" fmla="*/ 56 h 111"/>
                <a:gd name="T10" fmla="*/ 32 w 111"/>
                <a:gd name="T11" fmla="*/ 28 h 111"/>
                <a:gd name="T12" fmla="*/ 28 w 111"/>
                <a:gd name="T13" fmla="*/ 29 h 111"/>
                <a:gd name="T14" fmla="*/ 28 w 111"/>
                <a:gd name="T15" fmla="*/ 33 h 111"/>
                <a:gd name="T16" fmla="*/ 56 w 111"/>
                <a:gd name="T17" fmla="*/ 103 h 111"/>
                <a:gd name="T18" fmla="*/ 59 w 111"/>
                <a:gd name="T19" fmla="*/ 106 h 111"/>
                <a:gd name="T20" fmla="*/ 62 w 111"/>
                <a:gd name="T21" fmla="*/ 104 h 111"/>
                <a:gd name="T22" fmla="*/ 71 w 111"/>
                <a:gd name="T23" fmla="*/ 88 h 111"/>
                <a:gd name="T24" fmla="*/ 94 w 111"/>
                <a:gd name="T25" fmla="*/ 110 h 111"/>
                <a:gd name="T26" fmla="*/ 96 w 111"/>
                <a:gd name="T27" fmla="*/ 111 h 111"/>
                <a:gd name="T28" fmla="*/ 99 w 111"/>
                <a:gd name="T29" fmla="*/ 110 h 111"/>
                <a:gd name="T30" fmla="*/ 110 w 111"/>
                <a:gd name="T31" fmla="*/ 99 h 111"/>
                <a:gd name="T32" fmla="*/ 110 w 111"/>
                <a:gd name="T33" fmla="*/ 94 h 111"/>
                <a:gd name="T34" fmla="*/ 16 w 111"/>
                <a:gd name="T35" fmla="*/ 11 h 111"/>
                <a:gd name="T36" fmla="*/ 11 w 111"/>
                <a:gd name="T37" fmla="*/ 11 h 111"/>
                <a:gd name="T38" fmla="*/ 11 w 111"/>
                <a:gd name="T39" fmla="*/ 17 h 111"/>
                <a:gd name="T40" fmla="*/ 19 w 111"/>
                <a:gd name="T41" fmla="*/ 25 h 111"/>
                <a:gd name="T42" fmla="*/ 22 w 111"/>
                <a:gd name="T43" fmla="*/ 26 h 111"/>
                <a:gd name="T44" fmla="*/ 24 w 111"/>
                <a:gd name="T45" fmla="*/ 25 h 111"/>
                <a:gd name="T46" fmla="*/ 24 w 111"/>
                <a:gd name="T47" fmla="*/ 20 h 111"/>
                <a:gd name="T48" fmla="*/ 16 w 111"/>
                <a:gd name="T49" fmla="*/ 11 h 111"/>
                <a:gd name="T50" fmla="*/ 19 w 111"/>
                <a:gd name="T51" fmla="*/ 37 h 111"/>
                <a:gd name="T52" fmla="*/ 15 w 111"/>
                <a:gd name="T53" fmla="*/ 33 h 111"/>
                <a:gd name="T54" fmla="*/ 3 w 111"/>
                <a:gd name="T55" fmla="*/ 33 h 111"/>
                <a:gd name="T56" fmla="*/ 0 w 111"/>
                <a:gd name="T57" fmla="*/ 37 h 111"/>
                <a:gd name="T58" fmla="*/ 3 w 111"/>
                <a:gd name="T59" fmla="*/ 41 h 111"/>
                <a:gd name="T60" fmla="*/ 15 w 111"/>
                <a:gd name="T61" fmla="*/ 41 h 111"/>
                <a:gd name="T62" fmla="*/ 19 w 111"/>
                <a:gd name="T63" fmla="*/ 37 h 111"/>
                <a:gd name="T64" fmla="*/ 17 w 111"/>
                <a:gd name="T65" fmla="*/ 48 h 111"/>
                <a:gd name="T66" fmla="*/ 9 w 111"/>
                <a:gd name="T67" fmla="*/ 57 h 111"/>
                <a:gd name="T68" fmla="*/ 9 w 111"/>
                <a:gd name="T69" fmla="*/ 62 h 111"/>
                <a:gd name="T70" fmla="*/ 12 w 111"/>
                <a:gd name="T71" fmla="*/ 63 h 111"/>
                <a:gd name="T72" fmla="*/ 14 w 111"/>
                <a:gd name="T73" fmla="*/ 62 h 111"/>
                <a:gd name="T74" fmla="*/ 22 w 111"/>
                <a:gd name="T75" fmla="*/ 54 h 111"/>
                <a:gd name="T76" fmla="*/ 22 w 111"/>
                <a:gd name="T77" fmla="*/ 48 h 111"/>
                <a:gd name="T78" fmla="*/ 17 w 111"/>
                <a:gd name="T79" fmla="*/ 48 h 111"/>
                <a:gd name="T80" fmla="*/ 36 w 111"/>
                <a:gd name="T81" fmla="*/ 19 h 111"/>
                <a:gd name="T82" fmla="*/ 40 w 111"/>
                <a:gd name="T83" fmla="*/ 16 h 111"/>
                <a:gd name="T84" fmla="*/ 40 w 111"/>
                <a:gd name="T85" fmla="*/ 4 h 111"/>
                <a:gd name="T86" fmla="*/ 36 w 111"/>
                <a:gd name="T87" fmla="*/ 0 h 111"/>
                <a:gd name="T88" fmla="*/ 33 w 111"/>
                <a:gd name="T89" fmla="*/ 4 h 111"/>
                <a:gd name="T90" fmla="*/ 33 w 111"/>
                <a:gd name="T91" fmla="*/ 16 h 111"/>
                <a:gd name="T92" fmla="*/ 36 w 111"/>
                <a:gd name="T93" fmla="*/ 19 h 111"/>
                <a:gd name="T94" fmla="*/ 50 w 111"/>
                <a:gd name="T95" fmla="*/ 24 h 111"/>
                <a:gd name="T96" fmla="*/ 53 w 111"/>
                <a:gd name="T97" fmla="*/ 23 h 111"/>
                <a:gd name="T98" fmla="*/ 61 w 111"/>
                <a:gd name="T99" fmla="*/ 15 h 111"/>
                <a:gd name="T100" fmla="*/ 61 w 111"/>
                <a:gd name="T101" fmla="*/ 10 h 111"/>
                <a:gd name="T102" fmla="*/ 56 w 111"/>
                <a:gd name="T103" fmla="*/ 10 h 111"/>
                <a:gd name="T104" fmla="*/ 48 w 111"/>
                <a:gd name="T105" fmla="*/ 18 h 111"/>
                <a:gd name="T106" fmla="*/ 48 w 111"/>
                <a:gd name="T107" fmla="*/ 23 h 111"/>
                <a:gd name="T108" fmla="*/ 50 w 111"/>
                <a:gd name="T10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1">
                  <a:moveTo>
                    <a:pt x="110" y="94"/>
                  </a:moveTo>
                  <a:cubicBezTo>
                    <a:pt x="88" y="72"/>
                    <a:pt x="88" y="72"/>
                    <a:pt x="88" y="72"/>
                  </a:cubicBezTo>
                  <a:cubicBezTo>
                    <a:pt x="103" y="63"/>
                    <a:pt x="103" y="63"/>
                    <a:pt x="103" y="63"/>
                  </a:cubicBezTo>
                  <a:cubicBezTo>
                    <a:pt x="105" y="62"/>
                    <a:pt x="105" y="61"/>
                    <a:pt x="105" y="60"/>
                  </a:cubicBezTo>
                  <a:cubicBezTo>
                    <a:pt x="105" y="58"/>
                    <a:pt x="104" y="57"/>
                    <a:pt x="103" y="56"/>
                  </a:cubicBezTo>
                  <a:cubicBezTo>
                    <a:pt x="32" y="28"/>
                    <a:pt x="32" y="28"/>
                    <a:pt x="32" y="28"/>
                  </a:cubicBezTo>
                  <a:cubicBezTo>
                    <a:pt x="31" y="28"/>
                    <a:pt x="30" y="28"/>
                    <a:pt x="28" y="29"/>
                  </a:cubicBezTo>
                  <a:cubicBezTo>
                    <a:pt x="27" y="30"/>
                    <a:pt x="27" y="32"/>
                    <a:pt x="28" y="33"/>
                  </a:cubicBezTo>
                  <a:cubicBezTo>
                    <a:pt x="56" y="103"/>
                    <a:pt x="56" y="103"/>
                    <a:pt x="56" y="103"/>
                  </a:cubicBezTo>
                  <a:cubicBezTo>
                    <a:pt x="56" y="105"/>
                    <a:pt x="57" y="106"/>
                    <a:pt x="59" y="106"/>
                  </a:cubicBezTo>
                  <a:cubicBezTo>
                    <a:pt x="60" y="106"/>
                    <a:pt x="62" y="105"/>
                    <a:pt x="62" y="104"/>
                  </a:cubicBezTo>
                  <a:cubicBezTo>
                    <a:pt x="71" y="88"/>
                    <a:pt x="71" y="88"/>
                    <a:pt x="71" y="88"/>
                  </a:cubicBezTo>
                  <a:cubicBezTo>
                    <a:pt x="94" y="110"/>
                    <a:pt x="94" y="110"/>
                    <a:pt x="94" y="110"/>
                  </a:cubicBezTo>
                  <a:cubicBezTo>
                    <a:pt x="94" y="111"/>
                    <a:pt x="95" y="111"/>
                    <a:pt x="96" y="111"/>
                  </a:cubicBezTo>
                  <a:cubicBezTo>
                    <a:pt x="97" y="111"/>
                    <a:pt x="98" y="111"/>
                    <a:pt x="99" y="110"/>
                  </a:cubicBezTo>
                  <a:cubicBezTo>
                    <a:pt x="110" y="99"/>
                    <a:pt x="110" y="99"/>
                    <a:pt x="110" y="99"/>
                  </a:cubicBezTo>
                  <a:cubicBezTo>
                    <a:pt x="111" y="98"/>
                    <a:pt x="111" y="96"/>
                    <a:pt x="110" y="94"/>
                  </a:cubicBezTo>
                  <a:close/>
                  <a:moveTo>
                    <a:pt x="16" y="11"/>
                  </a:moveTo>
                  <a:cubicBezTo>
                    <a:pt x="14" y="10"/>
                    <a:pt x="12" y="10"/>
                    <a:pt x="11" y="11"/>
                  </a:cubicBezTo>
                  <a:cubicBezTo>
                    <a:pt x="9" y="13"/>
                    <a:pt x="9" y="15"/>
                    <a:pt x="11" y="17"/>
                  </a:cubicBezTo>
                  <a:cubicBezTo>
                    <a:pt x="19" y="25"/>
                    <a:pt x="19" y="25"/>
                    <a:pt x="19" y="25"/>
                  </a:cubicBezTo>
                  <a:cubicBezTo>
                    <a:pt x="20" y="26"/>
                    <a:pt x="21" y="26"/>
                    <a:pt x="22" y="26"/>
                  </a:cubicBezTo>
                  <a:cubicBezTo>
                    <a:pt x="23" y="26"/>
                    <a:pt x="23" y="26"/>
                    <a:pt x="24" y="25"/>
                  </a:cubicBezTo>
                  <a:cubicBezTo>
                    <a:pt x="26" y="23"/>
                    <a:pt x="26" y="21"/>
                    <a:pt x="24" y="20"/>
                  </a:cubicBezTo>
                  <a:lnTo>
                    <a:pt x="16" y="11"/>
                  </a:lnTo>
                  <a:close/>
                  <a:moveTo>
                    <a:pt x="19" y="37"/>
                  </a:moveTo>
                  <a:cubicBezTo>
                    <a:pt x="19" y="35"/>
                    <a:pt x="17" y="33"/>
                    <a:pt x="15" y="33"/>
                  </a:cubicBezTo>
                  <a:cubicBezTo>
                    <a:pt x="3" y="33"/>
                    <a:pt x="3" y="33"/>
                    <a:pt x="3" y="33"/>
                  </a:cubicBezTo>
                  <a:cubicBezTo>
                    <a:pt x="1" y="33"/>
                    <a:pt x="0" y="35"/>
                    <a:pt x="0" y="37"/>
                  </a:cubicBezTo>
                  <a:cubicBezTo>
                    <a:pt x="0" y="39"/>
                    <a:pt x="1" y="41"/>
                    <a:pt x="3" y="41"/>
                  </a:cubicBezTo>
                  <a:cubicBezTo>
                    <a:pt x="15" y="41"/>
                    <a:pt x="15" y="41"/>
                    <a:pt x="15" y="41"/>
                  </a:cubicBezTo>
                  <a:cubicBezTo>
                    <a:pt x="17" y="41"/>
                    <a:pt x="19" y="39"/>
                    <a:pt x="19" y="37"/>
                  </a:cubicBezTo>
                  <a:close/>
                  <a:moveTo>
                    <a:pt x="17" y="48"/>
                  </a:moveTo>
                  <a:cubicBezTo>
                    <a:pt x="9" y="57"/>
                    <a:pt x="9" y="57"/>
                    <a:pt x="9" y="57"/>
                  </a:cubicBezTo>
                  <a:cubicBezTo>
                    <a:pt x="8" y="58"/>
                    <a:pt x="8" y="61"/>
                    <a:pt x="9" y="62"/>
                  </a:cubicBezTo>
                  <a:cubicBezTo>
                    <a:pt x="10" y="63"/>
                    <a:pt x="11" y="63"/>
                    <a:pt x="12" y="63"/>
                  </a:cubicBezTo>
                  <a:cubicBezTo>
                    <a:pt x="13" y="63"/>
                    <a:pt x="14" y="63"/>
                    <a:pt x="14" y="62"/>
                  </a:cubicBezTo>
                  <a:cubicBezTo>
                    <a:pt x="22" y="54"/>
                    <a:pt x="22" y="54"/>
                    <a:pt x="22" y="54"/>
                  </a:cubicBezTo>
                  <a:cubicBezTo>
                    <a:pt x="24" y="52"/>
                    <a:pt x="24" y="50"/>
                    <a:pt x="22" y="48"/>
                  </a:cubicBezTo>
                  <a:cubicBezTo>
                    <a:pt x="21" y="47"/>
                    <a:pt x="19" y="47"/>
                    <a:pt x="17" y="48"/>
                  </a:cubicBezTo>
                  <a:close/>
                  <a:moveTo>
                    <a:pt x="36" y="19"/>
                  </a:moveTo>
                  <a:cubicBezTo>
                    <a:pt x="38" y="19"/>
                    <a:pt x="40" y="18"/>
                    <a:pt x="40" y="16"/>
                  </a:cubicBezTo>
                  <a:cubicBezTo>
                    <a:pt x="40" y="4"/>
                    <a:pt x="40" y="4"/>
                    <a:pt x="40" y="4"/>
                  </a:cubicBezTo>
                  <a:cubicBezTo>
                    <a:pt x="40" y="2"/>
                    <a:pt x="38" y="0"/>
                    <a:pt x="36" y="0"/>
                  </a:cubicBezTo>
                  <a:cubicBezTo>
                    <a:pt x="34" y="0"/>
                    <a:pt x="33" y="2"/>
                    <a:pt x="33" y="4"/>
                  </a:cubicBezTo>
                  <a:cubicBezTo>
                    <a:pt x="33" y="16"/>
                    <a:pt x="33" y="16"/>
                    <a:pt x="33" y="16"/>
                  </a:cubicBezTo>
                  <a:cubicBezTo>
                    <a:pt x="33" y="18"/>
                    <a:pt x="34" y="19"/>
                    <a:pt x="36" y="19"/>
                  </a:cubicBezTo>
                  <a:close/>
                  <a:moveTo>
                    <a:pt x="50" y="24"/>
                  </a:moveTo>
                  <a:cubicBezTo>
                    <a:pt x="51" y="24"/>
                    <a:pt x="52" y="24"/>
                    <a:pt x="53" y="23"/>
                  </a:cubicBezTo>
                  <a:cubicBezTo>
                    <a:pt x="61" y="15"/>
                    <a:pt x="61" y="15"/>
                    <a:pt x="61" y="15"/>
                  </a:cubicBezTo>
                  <a:cubicBezTo>
                    <a:pt x="63" y="13"/>
                    <a:pt x="63" y="11"/>
                    <a:pt x="61" y="10"/>
                  </a:cubicBezTo>
                  <a:cubicBezTo>
                    <a:pt x="60" y="8"/>
                    <a:pt x="58" y="8"/>
                    <a:pt x="56" y="10"/>
                  </a:cubicBezTo>
                  <a:cubicBezTo>
                    <a:pt x="48" y="18"/>
                    <a:pt x="48" y="18"/>
                    <a:pt x="48" y="18"/>
                  </a:cubicBezTo>
                  <a:cubicBezTo>
                    <a:pt x="46" y="19"/>
                    <a:pt x="46" y="22"/>
                    <a:pt x="48" y="23"/>
                  </a:cubicBezTo>
                  <a:cubicBezTo>
                    <a:pt x="49" y="24"/>
                    <a:pt x="50" y="24"/>
                    <a:pt x="50"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1" name="FREEFORM">
            <a:extLst>
              <a:ext uri="{FF2B5EF4-FFF2-40B4-BE49-F238E27FC236}">
                <a16:creationId xmlns:a16="http://schemas.microsoft.com/office/drawing/2014/main" id="{08ED462B-E85D-429E-BA72-372AEE8BB053}"/>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a:extLst>
              <a:ext uri="{FF2B5EF4-FFF2-40B4-BE49-F238E27FC236}">
                <a16:creationId xmlns:a16="http://schemas.microsoft.com/office/drawing/2014/main" id="{2619A067-9965-4BF3-867E-C46468A743AD}"/>
              </a:ext>
            </a:extLst>
          </p:cNvPr>
          <p:cNvSpPr>
            <a:spLocks/>
          </p:cNvSpPr>
          <p:nvPr/>
        </p:nvSpPr>
        <p:spPr bwMode="auto">
          <a:xfrm>
            <a:off x="13274040" y="8160621"/>
            <a:ext cx="5043018" cy="2126380"/>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TIMER">
            <a:extLst>
              <a:ext uri="{FF2B5EF4-FFF2-40B4-BE49-F238E27FC236}">
                <a16:creationId xmlns:a16="http://schemas.microsoft.com/office/drawing/2014/main" id="{02869631-2ADB-4C18-932E-74E8895329DD}"/>
              </a:ext>
            </a:extLst>
          </p:cNvPr>
          <p:cNvSpPr/>
          <p:nvPr/>
        </p:nvSpPr>
        <p:spPr>
          <a:xfrm>
            <a:off x="10176387" y="-1769806"/>
            <a:ext cx="294968" cy="294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F44BCB0B-9B9C-0406-5629-0014CD5D4664}"/>
              </a:ext>
            </a:extLst>
          </p:cNvPr>
          <p:cNvSpPr txBox="1"/>
          <p:nvPr/>
        </p:nvSpPr>
        <p:spPr>
          <a:xfrm>
            <a:off x="5083426" y="773412"/>
            <a:ext cx="9180870" cy="1754326"/>
          </a:xfrm>
          <a:prstGeom prst="rect">
            <a:avLst/>
          </a:prstGeom>
          <a:noFill/>
        </p:spPr>
        <p:txBody>
          <a:bodyPr wrap="square">
            <a:spAutoFit/>
          </a:bodyPr>
          <a:lstStyle/>
          <a:p>
            <a:r>
              <a:rPr lang="en-IN" sz="5400" b="1" dirty="0">
                <a:solidFill>
                  <a:schemeClr val="bg1">
                    <a:lumMod val="95000"/>
                  </a:schemeClr>
                </a:solidFill>
                <a:latin typeface="Poppins" panose="00000500000000000000" pitchFamily="2" charset="0"/>
                <a:cs typeface="Poppins" panose="00000500000000000000" pitchFamily="2" charset="0"/>
              </a:rPr>
              <a:t>Data Security and Privacy</a:t>
            </a:r>
          </a:p>
        </p:txBody>
      </p:sp>
      <p:sp>
        <p:nvSpPr>
          <p:cNvPr id="28" name="TextBox 27">
            <a:extLst>
              <a:ext uri="{FF2B5EF4-FFF2-40B4-BE49-F238E27FC236}">
                <a16:creationId xmlns:a16="http://schemas.microsoft.com/office/drawing/2014/main" id="{64D142AB-2F2E-ADBF-9ABB-5A64ECA20428}"/>
              </a:ext>
            </a:extLst>
          </p:cNvPr>
          <p:cNvSpPr txBox="1"/>
          <p:nvPr/>
        </p:nvSpPr>
        <p:spPr>
          <a:xfrm>
            <a:off x="686294" y="2745759"/>
            <a:ext cx="8154061" cy="6740307"/>
          </a:xfrm>
          <a:prstGeom prst="rect">
            <a:avLst/>
          </a:prstGeom>
          <a:noFill/>
        </p:spPr>
        <p:txBody>
          <a:bodyPr wrap="square">
            <a:spAutoFit/>
          </a:bodyPr>
          <a:lstStyle/>
          <a:p>
            <a:r>
              <a:rPr lang="mr-IN" sz="4800" dirty="0">
                <a:solidFill>
                  <a:schemeClr val="bg1">
                    <a:lumMod val="95000"/>
                  </a:schemeClr>
                </a:solidFill>
                <a:latin typeface="Poppins" panose="00000500000000000000" pitchFamily="2" charset="0"/>
                <a:cs typeface="Poppins" panose="00000500000000000000" pitchFamily="2" charset="0"/>
              </a:rPr>
              <a:t>संवेदनशील को सुरक्षित रखें जानकारी </a:t>
            </a:r>
            <a:r>
              <a:rPr lang="en-US" sz="4800" dirty="0" err="1">
                <a:solidFill>
                  <a:schemeClr val="bg1">
                    <a:lumMod val="95000"/>
                  </a:schemeClr>
                </a:solidFill>
                <a:latin typeface="Poppins" panose="00000500000000000000" pitchFamily="2" charset="0"/>
                <a:cs typeface="Poppins" panose="00000500000000000000" pitchFamily="2" charset="0"/>
              </a:rPr>
              <a:t>SurveyHeart</a:t>
            </a:r>
            <a:r>
              <a:rPr lang="en-US" sz="4800" dirty="0">
                <a:solidFill>
                  <a:schemeClr val="bg1">
                    <a:lumMod val="95000"/>
                  </a:schemeClr>
                </a:solidFill>
                <a:latin typeface="Poppins" panose="00000500000000000000" pitchFamily="2" charset="0"/>
                <a:cs typeface="Poppins" panose="00000500000000000000" pitchFamily="2" charset="0"/>
              </a:rPr>
              <a:t> </a:t>
            </a:r>
            <a:r>
              <a:rPr lang="mr-IN" sz="4800" dirty="0">
                <a:solidFill>
                  <a:schemeClr val="bg1">
                    <a:lumMod val="95000"/>
                  </a:schemeClr>
                </a:solidFill>
                <a:latin typeface="Poppins" panose="00000500000000000000" pitchFamily="2" charset="0"/>
                <a:cs typeface="Poppins" panose="00000500000000000000" pitchFamily="2" charset="0"/>
              </a:rPr>
              <a:t>की उन्नत सुरक्षा सुविधाओं के साथ।
उद्योग मानकों का अनुपालन उत्तरदाताओं और सर्वेक्षण निर्माताओं दोनों के लिए डेटा गोपनीयता और गोपनीयता सुनिश्चित करता है।</a:t>
            </a:r>
            <a:endParaRPr lang="en-US" sz="4800" dirty="0">
              <a:solidFill>
                <a:schemeClr val="bg1">
                  <a:lumMod val="9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646731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31"/>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31"/>
                                            </p:tgtEl>
                                            <p:attrNameLst>
                                              <p:attrName>ppt_x</p:attrName>
                                            </p:attrNameLst>
                                          </p:cBhvr>
                                          <p:tavLst>
                                            <p:tav tm="0">
                                              <p:val>
                                                <p:strVal val="ppt_x"/>
                                              </p:val>
                                            </p:tav>
                                            <p:tav tm="100000">
                                              <p:val>
                                                <p:strVal val="0-ppt_w/2"/>
                                              </p:val>
                                            </p:tav>
                                          </p:tavLst>
                                        </p:anim>
                                        <p:anim calcmode="lin" valueType="num">
                                          <p:cBhvr additive="base">
                                            <p:cTn id="13" dur="400"/>
                                            <p:tgtEl>
                                              <p:spTgt spid="31"/>
                                            </p:tgtEl>
                                            <p:attrNameLst>
                                              <p:attrName>ppt_y</p:attrName>
                                            </p:attrNameLst>
                                          </p:cBhvr>
                                          <p:tavLst>
                                            <p:tav tm="0">
                                              <p:val>
                                                <p:strVal val="ppt_y"/>
                                              </p:val>
                                            </p:tav>
                                            <p:tav tm="100000">
                                              <p:val>
                                                <p:strVal val="0-ppt_h/2"/>
                                              </p:val>
                                            </p:tav>
                                          </p:tavLst>
                                        </p:anim>
                                        <p:set>
                                          <p:cBhvr>
                                            <p:cTn id="14" dur="1" fill="hold">
                                              <p:stCondLst>
                                                <p:cond delay="399"/>
                                              </p:stCondLst>
                                            </p:cTn>
                                            <p:tgtEl>
                                              <p:spTgt spid="31"/>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32"/>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32"/>
                                            </p:tgtEl>
                                            <p:attrNameLst>
                                              <p:attrName>ppt_x</p:attrName>
                                            </p:attrNameLst>
                                          </p:cBhvr>
                                          <p:tavLst>
                                            <p:tav tm="0">
                                              <p:val>
                                                <p:strVal val="ppt_x"/>
                                              </p:val>
                                            </p:tav>
                                            <p:tav tm="100000">
                                              <p:val>
                                                <p:strVal val="1+ppt_w/2"/>
                                              </p:val>
                                            </p:tav>
                                          </p:tavLst>
                                        </p:anim>
                                        <p:anim calcmode="lin" valueType="num">
                                          <p:cBhvr additive="base">
                                            <p:cTn id="23" dur="400"/>
                                            <p:tgtEl>
                                              <p:spTgt spid="32"/>
                                            </p:tgtEl>
                                            <p:attrNameLst>
                                              <p:attrName>ppt_y</p:attrName>
                                            </p:attrNameLst>
                                          </p:cBhvr>
                                          <p:tavLst>
                                            <p:tav tm="0">
                                              <p:val>
                                                <p:strVal val="ppt_y"/>
                                              </p:val>
                                            </p:tav>
                                            <p:tav tm="100000">
                                              <p:val>
                                                <p:strVal val="1+ppt_h/2"/>
                                              </p:val>
                                            </p:tav>
                                          </p:tavLst>
                                        </p:anim>
                                        <p:set>
                                          <p:cBhvr>
                                            <p:cTn id="24" dur="1" fill="hold">
                                              <p:stCondLst>
                                                <p:cond delay="399"/>
                                              </p:stCondLst>
                                            </p:cTn>
                                            <p:tgtEl>
                                              <p:spTgt spid="32"/>
                                            </p:tgtEl>
                                            <p:attrNameLst>
                                              <p:attrName>style.visibility</p:attrName>
                                            </p:attrNameLst>
                                          </p:cBhvr>
                                          <p:to>
                                            <p:strVal val="hidden"/>
                                          </p:to>
                                        </p:set>
                                      </p:childTnLst>
                                    </p:cTn>
                                  </p:par>
                                  <p:par>
                                    <p:cTn id="25" presetID="2" presetClass="entr" presetSubtype="4" decel="100000" fill="hold" nodeType="withEffect">
                                      <p:stCondLst>
                                        <p:cond delay="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6" presetClass="emph" presetSubtype="0" fill="hold" nodeType="withEffect">
                                      <p:stCondLst>
                                        <p:cond delay="100"/>
                                      </p:stCondLst>
                                      <p:childTnLst>
                                        <p:animScale>
                                          <p:cBhvr>
                                            <p:cTn id="30" dur="100" fill="hold"/>
                                            <p:tgtEl>
                                              <p:spTgt spid="34"/>
                                            </p:tgtEl>
                                          </p:cBhvr>
                                          <p:by x="200000" y="200000"/>
                                        </p:animScale>
                                      </p:childTnLst>
                                    </p:cTn>
                                  </p:par>
                                  <p:par>
                                    <p:cTn id="31" presetID="6" presetClass="emph" presetSubtype="0" decel="100000" fill="hold" nodeType="withEffect">
                                      <p:stCondLst>
                                        <p:cond delay="200"/>
                                      </p:stCondLst>
                                      <p:childTnLst>
                                        <p:animScale>
                                          <p:cBhvr>
                                            <p:cTn id="32" dur="400" fill="hold"/>
                                            <p:tgtEl>
                                              <p:spTgt spid="34"/>
                                            </p:tgtEl>
                                          </p:cBhvr>
                                          <p:by x="50000" y="50000"/>
                                        </p:animScale>
                                      </p:childTnLst>
                                    </p:cTn>
                                  </p:par>
                                  <p:par>
                                    <p:cTn id="33" presetID="8" presetClass="emph" presetSubtype="0" accel="100000" fill="hold" nodeType="withEffect">
                                      <p:stCondLst>
                                        <p:cond delay="100"/>
                                      </p:stCondLst>
                                      <p:childTnLst>
                                        <p:animRot by="1980000">
                                          <p:cBhvr>
                                            <p:cTn id="34" dur="300" fill="hold"/>
                                            <p:tgtEl>
                                              <p:spTgt spid="34"/>
                                            </p:tgtEl>
                                            <p:attrNameLst>
                                              <p:attrName>r</p:attrName>
                                            </p:attrNameLst>
                                          </p:cBhvr>
                                        </p:animRot>
                                      </p:childTnLst>
                                    </p:cTn>
                                  </p:par>
                                  <p:par>
                                    <p:cTn id="35" presetID="8" presetClass="emph" presetSubtype="0" decel="100000" fill="hold" nodeType="withEffect">
                                      <p:stCondLst>
                                        <p:cond delay="350"/>
                                      </p:stCondLst>
                                      <p:childTnLst>
                                        <p:animRot by="-2400000">
                                          <p:cBhvr>
                                            <p:cTn id="36" dur="400" fill="hold"/>
                                            <p:tgtEl>
                                              <p:spTgt spid="34"/>
                                            </p:tgtEl>
                                            <p:attrNameLst>
                                              <p:attrName>r</p:attrName>
                                            </p:attrNameLst>
                                          </p:cBhvr>
                                        </p:animRot>
                                      </p:childTnLst>
                                    </p:cTn>
                                  </p:par>
                                  <p:par>
                                    <p:cTn id="37" presetID="8" presetClass="emph" presetSubtype="0" accel="100000" fill="hold" nodeType="withEffect">
                                      <p:stCondLst>
                                        <p:cond delay="700"/>
                                      </p:stCondLst>
                                      <p:childTnLst>
                                        <p:animRot by="420000">
                                          <p:cBhvr>
                                            <p:cTn id="38" dur="200" fill="hold"/>
                                            <p:tgtEl>
                                              <p:spTgt spid="34"/>
                                            </p:tgtEl>
                                            <p:attrNameLst>
                                              <p:attrName>r</p:attrName>
                                            </p:attrNameLst>
                                          </p:cBhvr>
                                        </p:animRot>
                                      </p:childTnLst>
                                    </p:cTn>
                                  </p:par>
                                  <p:par>
                                    <p:cTn id="39" presetID="6" presetClass="emph" presetSubtype="0" decel="100000" fill="hold" nodeType="withEffect">
                                      <p:stCondLst>
                                        <p:cond delay="3400"/>
                                      </p:stCondLst>
                                      <p:childTnLst>
                                        <p:animScale>
                                          <p:cBhvr>
                                            <p:cTn id="40" dur="400" fill="hold"/>
                                            <p:tgtEl>
                                              <p:spTgt spid="34"/>
                                            </p:tgtEl>
                                          </p:cBhvr>
                                          <p:by x="110000" y="110000"/>
                                        </p:animScale>
                                      </p:childTnLst>
                                    </p:cTn>
                                  </p:par>
                                  <p:par>
                                    <p:cTn id="41" presetID="53" presetClass="exit" presetSubtype="32" fill="hold" nodeType="withEffect">
                                      <p:stCondLst>
                                        <p:cond delay="3600"/>
                                      </p:stCondLst>
                                      <p:childTnLst>
                                        <p:anim calcmode="lin" valueType="num">
                                          <p:cBhvr>
                                            <p:cTn id="42" dur="400"/>
                                            <p:tgtEl>
                                              <p:spTgt spid="34"/>
                                            </p:tgtEl>
                                            <p:attrNameLst>
                                              <p:attrName>ppt_w</p:attrName>
                                            </p:attrNameLst>
                                          </p:cBhvr>
                                          <p:tavLst>
                                            <p:tav tm="0">
                                              <p:val>
                                                <p:strVal val="ppt_w"/>
                                              </p:val>
                                            </p:tav>
                                            <p:tav tm="100000">
                                              <p:val>
                                                <p:fltVal val="0"/>
                                              </p:val>
                                            </p:tav>
                                          </p:tavLst>
                                        </p:anim>
                                        <p:anim calcmode="lin" valueType="num">
                                          <p:cBhvr>
                                            <p:cTn id="43" dur="400"/>
                                            <p:tgtEl>
                                              <p:spTgt spid="34"/>
                                            </p:tgtEl>
                                            <p:attrNameLst>
                                              <p:attrName>ppt_h</p:attrName>
                                            </p:attrNameLst>
                                          </p:cBhvr>
                                          <p:tavLst>
                                            <p:tav tm="0">
                                              <p:val>
                                                <p:strVal val="ppt_h"/>
                                              </p:val>
                                            </p:tav>
                                            <p:tav tm="100000">
                                              <p:val>
                                                <p:fltVal val="0"/>
                                              </p:val>
                                            </p:tav>
                                          </p:tavLst>
                                        </p:anim>
                                        <p:animEffect transition="out" filter="fade">
                                          <p:cBhvr>
                                            <p:cTn id="44" dur="400"/>
                                            <p:tgtEl>
                                              <p:spTgt spid="34"/>
                                            </p:tgtEl>
                                          </p:cBhvr>
                                        </p:animEffect>
                                        <p:set>
                                          <p:cBhvr>
                                            <p:cTn id="45" dur="1" fill="hold">
                                              <p:stCondLst>
                                                <p:cond delay="399"/>
                                              </p:stCondLst>
                                            </p:cTn>
                                            <p:tgtEl>
                                              <p:spTgt spid="34"/>
                                            </p:tgtEl>
                                            <p:attrNameLst>
                                              <p:attrName>style.visibility</p:attrName>
                                            </p:attrNameLst>
                                          </p:cBhvr>
                                          <p:to>
                                            <p:strVal val="hidden"/>
                                          </p:to>
                                        </p:set>
                                      </p:childTnLst>
                                    </p:cTn>
                                  </p:par>
                                  <p:par>
                                    <p:cTn id="46" presetID="2" presetClass="entr" presetSubtype="9" decel="100000" fill="hold" nodeType="withEffect">
                                      <p:stCondLst>
                                        <p:cond delay="3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0-#ppt_w/2"/>
                                              </p:val>
                                            </p:tav>
                                            <p:tav tm="100000">
                                              <p:val>
                                                <p:strVal val="#ppt_x"/>
                                              </p:val>
                                            </p:tav>
                                          </p:tavLst>
                                        </p:anim>
                                        <p:anim calcmode="lin" valueType="num">
                                          <p:cBhvr additive="base">
                                            <p:cTn id="49" dur="500" fill="hold"/>
                                            <p:tgtEl>
                                              <p:spTgt spid="35"/>
                                            </p:tgtEl>
                                            <p:attrNameLst>
                                              <p:attrName>ppt_y</p:attrName>
                                            </p:attrNameLst>
                                          </p:cBhvr>
                                          <p:tavLst>
                                            <p:tav tm="0">
                                              <p:val>
                                                <p:strVal val="0-#ppt_h/2"/>
                                              </p:val>
                                            </p:tav>
                                            <p:tav tm="100000">
                                              <p:val>
                                                <p:strVal val="#ppt_y"/>
                                              </p:val>
                                            </p:tav>
                                          </p:tavLst>
                                        </p:anim>
                                      </p:childTnLst>
                                    </p:cTn>
                                  </p:par>
                                  <p:par>
                                    <p:cTn id="50" presetID="6" presetClass="emph" presetSubtype="0" fill="hold" nodeType="withEffect">
                                      <p:stCondLst>
                                        <p:cond delay="300"/>
                                      </p:stCondLst>
                                      <p:childTnLst>
                                        <p:animScale>
                                          <p:cBhvr>
                                            <p:cTn id="51" dur="100" fill="hold"/>
                                            <p:tgtEl>
                                              <p:spTgt spid="35"/>
                                            </p:tgtEl>
                                          </p:cBhvr>
                                          <p:by x="200000" y="200000"/>
                                        </p:animScale>
                                      </p:childTnLst>
                                    </p:cTn>
                                  </p:par>
                                  <p:par>
                                    <p:cTn id="52" presetID="6" presetClass="emph" presetSubtype="0" decel="100000" fill="hold" nodeType="withEffect">
                                      <p:stCondLst>
                                        <p:cond delay="400"/>
                                      </p:stCondLst>
                                      <p:childTnLst>
                                        <p:animScale>
                                          <p:cBhvr>
                                            <p:cTn id="53" dur="400" fill="hold"/>
                                            <p:tgtEl>
                                              <p:spTgt spid="35"/>
                                            </p:tgtEl>
                                          </p:cBhvr>
                                          <p:by x="50000" y="50000"/>
                                        </p:animScale>
                                      </p:childTnLst>
                                    </p:cTn>
                                  </p:par>
                                  <p:par>
                                    <p:cTn id="54" presetID="8" presetClass="emph" presetSubtype="0" accel="100000" fill="hold" nodeType="withEffect">
                                      <p:stCondLst>
                                        <p:cond delay="300"/>
                                      </p:stCondLst>
                                      <p:childTnLst>
                                        <p:animRot by="1980000">
                                          <p:cBhvr>
                                            <p:cTn id="55" dur="300" fill="hold"/>
                                            <p:tgtEl>
                                              <p:spTgt spid="35"/>
                                            </p:tgtEl>
                                            <p:attrNameLst>
                                              <p:attrName>r</p:attrName>
                                            </p:attrNameLst>
                                          </p:cBhvr>
                                        </p:animRot>
                                      </p:childTnLst>
                                    </p:cTn>
                                  </p:par>
                                  <p:par>
                                    <p:cTn id="56" presetID="8" presetClass="emph" presetSubtype="0" decel="100000" fill="hold" nodeType="withEffect">
                                      <p:stCondLst>
                                        <p:cond delay="550"/>
                                      </p:stCondLst>
                                      <p:childTnLst>
                                        <p:animRot by="-2400000">
                                          <p:cBhvr>
                                            <p:cTn id="57" dur="400" fill="hold"/>
                                            <p:tgtEl>
                                              <p:spTgt spid="35"/>
                                            </p:tgtEl>
                                            <p:attrNameLst>
                                              <p:attrName>r</p:attrName>
                                            </p:attrNameLst>
                                          </p:cBhvr>
                                        </p:animRot>
                                      </p:childTnLst>
                                    </p:cTn>
                                  </p:par>
                                  <p:par>
                                    <p:cTn id="58" presetID="8" presetClass="emph" presetSubtype="0" accel="100000" fill="hold" nodeType="withEffect">
                                      <p:stCondLst>
                                        <p:cond delay="900"/>
                                      </p:stCondLst>
                                      <p:childTnLst>
                                        <p:animRot by="420000">
                                          <p:cBhvr>
                                            <p:cTn id="59" dur="200" fill="hold"/>
                                            <p:tgtEl>
                                              <p:spTgt spid="35"/>
                                            </p:tgtEl>
                                            <p:attrNameLst>
                                              <p:attrName>r</p:attrName>
                                            </p:attrNameLst>
                                          </p:cBhvr>
                                        </p:animRot>
                                      </p:childTnLst>
                                    </p:cTn>
                                  </p:par>
                                  <p:par>
                                    <p:cTn id="60" presetID="6" presetClass="emph" presetSubtype="0" decel="100000" fill="hold" nodeType="withEffect">
                                      <p:stCondLst>
                                        <p:cond delay="3400"/>
                                      </p:stCondLst>
                                      <p:childTnLst>
                                        <p:animScale>
                                          <p:cBhvr>
                                            <p:cTn id="61" dur="400" fill="hold"/>
                                            <p:tgtEl>
                                              <p:spTgt spid="35"/>
                                            </p:tgtEl>
                                          </p:cBhvr>
                                          <p:by x="110000" y="110000"/>
                                        </p:animScale>
                                      </p:childTnLst>
                                    </p:cTn>
                                  </p:par>
                                  <p:par>
                                    <p:cTn id="62" presetID="53" presetClass="exit" presetSubtype="32" fill="hold" nodeType="withEffect">
                                      <p:stCondLst>
                                        <p:cond delay="3600"/>
                                      </p:stCondLst>
                                      <p:childTnLst>
                                        <p:anim calcmode="lin" valueType="num">
                                          <p:cBhvr>
                                            <p:cTn id="63" dur="400"/>
                                            <p:tgtEl>
                                              <p:spTgt spid="35"/>
                                            </p:tgtEl>
                                            <p:attrNameLst>
                                              <p:attrName>ppt_w</p:attrName>
                                            </p:attrNameLst>
                                          </p:cBhvr>
                                          <p:tavLst>
                                            <p:tav tm="0">
                                              <p:val>
                                                <p:strVal val="ppt_w"/>
                                              </p:val>
                                            </p:tav>
                                            <p:tav tm="100000">
                                              <p:val>
                                                <p:fltVal val="0"/>
                                              </p:val>
                                            </p:tav>
                                          </p:tavLst>
                                        </p:anim>
                                        <p:anim calcmode="lin" valueType="num">
                                          <p:cBhvr>
                                            <p:cTn id="64" dur="400"/>
                                            <p:tgtEl>
                                              <p:spTgt spid="35"/>
                                            </p:tgtEl>
                                            <p:attrNameLst>
                                              <p:attrName>ppt_h</p:attrName>
                                            </p:attrNameLst>
                                          </p:cBhvr>
                                          <p:tavLst>
                                            <p:tav tm="0">
                                              <p:val>
                                                <p:strVal val="ppt_h"/>
                                              </p:val>
                                            </p:tav>
                                            <p:tav tm="100000">
                                              <p:val>
                                                <p:fltVal val="0"/>
                                              </p:val>
                                            </p:tav>
                                          </p:tavLst>
                                        </p:anim>
                                        <p:animEffect transition="out" filter="fade">
                                          <p:cBhvr>
                                            <p:cTn id="65" dur="400"/>
                                            <p:tgtEl>
                                              <p:spTgt spid="35"/>
                                            </p:tgtEl>
                                          </p:cBhvr>
                                        </p:animEffect>
                                        <p:set>
                                          <p:cBhvr>
                                            <p:cTn id="66" dur="1" fill="hold">
                                              <p:stCondLst>
                                                <p:cond delay="399"/>
                                              </p:stCondLst>
                                            </p:cTn>
                                            <p:tgtEl>
                                              <p:spTgt spid="35"/>
                                            </p:tgtEl>
                                            <p:attrNameLst>
                                              <p:attrName>style.visibility</p:attrName>
                                            </p:attrNameLst>
                                          </p:cBhvr>
                                          <p:to>
                                            <p:strVal val="hidden"/>
                                          </p:to>
                                        </p:set>
                                      </p:childTnLst>
                                    </p:cTn>
                                  </p:par>
                                  <p:par>
                                    <p:cTn id="67" presetID="2" presetClass="entr" presetSubtype="3" decel="100000" fill="hold" nodeType="withEffect">
                                      <p:stCondLst>
                                        <p:cond delay="5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1+#ppt_w/2"/>
                                              </p:val>
                                            </p:tav>
                                            <p:tav tm="100000">
                                              <p:val>
                                                <p:strVal val="#ppt_x"/>
                                              </p:val>
                                            </p:tav>
                                          </p:tavLst>
                                        </p:anim>
                                        <p:anim calcmode="lin" valueType="num">
                                          <p:cBhvr additive="base">
                                            <p:cTn id="70" dur="500" fill="hold"/>
                                            <p:tgtEl>
                                              <p:spTgt spid="36"/>
                                            </p:tgtEl>
                                            <p:attrNameLst>
                                              <p:attrName>ppt_y</p:attrName>
                                            </p:attrNameLst>
                                          </p:cBhvr>
                                          <p:tavLst>
                                            <p:tav tm="0">
                                              <p:val>
                                                <p:strVal val="0-#ppt_h/2"/>
                                              </p:val>
                                            </p:tav>
                                            <p:tav tm="100000">
                                              <p:val>
                                                <p:strVal val="#ppt_y"/>
                                              </p:val>
                                            </p:tav>
                                          </p:tavLst>
                                        </p:anim>
                                      </p:childTnLst>
                                    </p:cTn>
                                  </p:par>
                                  <p:par>
                                    <p:cTn id="71" presetID="6" presetClass="emph" presetSubtype="0" fill="hold" nodeType="withEffect">
                                      <p:stCondLst>
                                        <p:cond delay="500"/>
                                      </p:stCondLst>
                                      <p:childTnLst>
                                        <p:animScale>
                                          <p:cBhvr>
                                            <p:cTn id="72" dur="100" fill="hold"/>
                                            <p:tgtEl>
                                              <p:spTgt spid="36"/>
                                            </p:tgtEl>
                                          </p:cBhvr>
                                          <p:by x="200000" y="200000"/>
                                        </p:animScale>
                                      </p:childTnLst>
                                    </p:cTn>
                                  </p:par>
                                  <p:par>
                                    <p:cTn id="73" presetID="6" presetClass="emph" presetSubtype="0" decel="100000" fill="hold" nodeType="withEffect">
                                      <p:stCondLst>
                                        <p:cond delay="600"/>
                                      </p:stCondLst>
                                      <p:childTnLst>
                                        <p:animScale>
                                          <p:cBhvr>
                                            <p:cTn id="74" dur="400" fill="hold"/>
                                            <p:tgtEl>
                                              <p:spTgt spid="36"/>
                                            </p:tgtEl>
                                          </p:cBhvr>
                                          <p:by x="50000" y="50000"/>
                                        </p:animScale>
                                      </p:childTnLst>
                                    </p:cTn>
                                  </p:par>
                                  <p:par>
                                    <p:cTn id="75" presetID="8" presetClass="emph" presetSubtype="0" accel="100000" fill="hold" nodeType="withEffect">
                                      <p:stCondLst>
                                        <p:cond delay="500"/>
                                      </p:stCondLst>
                                      <p:childTnLst>
                                        <p:animRot by="1980000">
                                          <p:cBhvr>
                                            <p:cTn id="76" dur="300" fill="hold"/>
                                            <p:tgtEl>
                                              <p:spTgt spid="36"/>
                                            </p:tgtEl>
                                            <p:attrNameLst>
                                              <p:attrName>r</p:attrName>
                                            </p:attrNameLst>
                                          </p:cBhvr>
                                        </p:animRot>
                                      </p:childTnLst>
                                    </p:cTn>
                                  </p:par>
                                  <p:par>
                                    <p:cTn id="77" presetID="8" presetClass="emph" presetSubtype="0" decel="100000" fill="hold" nodeType="withEffect">
                                      <p:stCondLst>
                                        <p:cond delay="750"/>
                                      </p:stCondLst>
                                      <p:childTnLst>
                                        <p:animRot by="-2400000">
                                          <p:cBhvr>
                                            <p:cTn id="78" dur="400" fill="hold"/>
                                            <p:tgtEl>
                                              <p:spTgt spid="36"/>
                                            </p:tgtEl>
                                            <p:attrNameLst>
                                              <p:attrName>r</p:attrName>
                                            </p:attrNameLst>
                                          </p:cBhvr>
                                        </p:animRot>
                                      </p:childTnLst>
                                    </p:cTn>
                                  </p:par>
                                  <p:par>
                                    <p:cTn id="79" presetID="8" presetClass="emph" presetSubtype="0" accel="100000" fill="hold" nodeType="withEffect">
                                      <p:stCondLst>
                                        <p:cond delay="1100"/>
                                      </p:stCondLst>
                                      <p:childTnLst>
                                        <p:animRot by="420000">
                                          <p:cBhvr>
                                            <p:cTn id="80" dur="200" fill="hold"/>
                                            <p:tgtEl>
                                              <p:spTgt spid="36"/>
                                            </p:tgtEl>
                                            <p:attrNameLst>
                                              <p:attrName>r</p:attrName>
                                            </p:attrNameLst>
                                          </p:cBhvr>
                                        </p:animRot>
                                      </p:childTnLst>
                                    </p:cTn>
                                  </p:par>
                                  <p:par>
                                    <p:cTn id="81" presetID="6" presetClass="emph" presetSubtype="0" decel="100000" fill="hold" nodeType="withEffect">
                                      <p:stCondLst>
                                        <p:cond delay="3400"/>
                                      </p:stCondLst>
                                      <p:childTnLst>
                                        <p:animScale>
                                          <p:cBhvr>
                                            <p:cTn id="82" dur="400" fill="hold"/>
                                            <p:tgtEl>
                                              <p:spTgt spid="36"/>
                                            </p:tgtEl>
                                          </p:cBhvr>
                                          <p:by x="110000" y="110000"/>
                                        </p:animScale>
                                      </p:childTnLst>
                                    </p:cTn>
                                  </p:par>
                                  <p:par>
                                    <p:cTn id="83" presetID="53" presetClass="exit" presetSubtype="32" fill="hold" nodeType="withEffect">
                                      <p:stCondLst>
                                        <p:cond delay="3600"/>
                                      </p:stCondLst>
                                      <p:childTnLst>
                                        <p:anim calcmode="lin" valueType="num">
                                          <p:cBhvr>
                                            <p:cTn id="84" dur="400"/>
                                            <p:tgtEl>
                                              <p:spTgt spid="36"/>
                                            </p:tgtEl>
                                            <p:attrNameLst>
                                              <p:attrName>ppt_w</p:attrName>
                                            </p:attrNameLst>
                                          </p:cBhvr>
                                          <p:tavLst>
                                            <p:tav tm="0">
                                              <p:val>
                                                <p:strVal val="ppt_w"/>
                                              </p:val>
                                            </p:tav>
                                            <p:tav tm="100000">
                                              <p:val>
                                                <p:fltVal val="0"/>
                                              </p:val>
                                            </p:tav>
                                          </p:tavLst>
                                        </p:anim>
                                        <p:anim calcmode="lin" valueType="num">
                                          <p:cBhvr>
                                            <p:cTn id="85" dur="400"/>
                                            <p:tgtEl>
                                              <p:spTgt spid="36"/>
                                            </p:tgtEl>
                                            <p:attrNameLst>
                                              <p:attrName>ppt_h</p:attrName>
                                            </p:attrNameLst>
                                          </p:cBhvr>
                                          <p:tavLst>
                                            <p:tav tm="0">
                                              <p:val>
                                                <p:strVal val="ppt_h"/>
                                              </p:val>
                                            </p:tav>
                                            <p:tav tm="100000">
                                              <p:val>
                                                <p:fltVal val="0"/>
                                              </p:val>
                                            </p:tav>
                                          </p:tavLst>
                                        </p:anim>
                                        <p:animEffect transition="out" filter="fade">
                                          <p:cBhvr>
                                            <p:cTn id="86" dur="400"/>
                                            <p:tgtEl>
                                              <p:spTgt spid="36"/>
                                            </p:tgtEl>
                                          </p:cBhvr>
                                        </p:animEffect>
                                        <p:set>
                                          <p:cBhvr>
                                            <p:cTn id="87" dur="1" fill="hold">
                                              <p:stCondLst>
                                                <p:cond delay="399"/>
                                              </p:stCondLst>
                                            </p:cTn>
                                            <p:tgtEl>
                                              <p:spTgt spid="36"/>
                                            </p:tgtEl>
                                            <p:attrNameLst>
                                              <p:attrName>style.visibility</p:attrName>
                                            </p:attrNameLst>
                                          </p:cBhvr>
                                          <p:to>
                                            <p:strVal val="hidden"/>
                                          </p:to>
                                        </p:set>
                                      </p:childTnLst>
                                    </p:cTn>
                                  </p:par>
                                  <p:par>
                                    <p:cTn id="88" presetID="2" presetClass="entr" presetSubtype="6" decel="100000" fill="hold" nodeType="withEffect">
                                      <p:stCondLst>
                                        <p:cond delay="70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par>
                                    <p:cTn id="92" presetID="6" presetClass="emph" presetSubtype="0" fill="hold" nodeType="withEffect">
                                      <p:stCondLst>
                                        <p:cond delay="700"/>
                                      </p:stCondLst>
                                      <p:childTnLst>
                                        <p:animScale>
                                          <p:cBhvr>
                                            <p:cTn id="93" dur="100" fill="hold"/>
                                            <p:tgtEl>
                                              <p:spTgt spid="25"/>
                                            </p:tgtEl>
                                          </p:cBhvr>
                                          <p:by x="200000" y="200000"/>
                                        </p:animScale>
                                      </p:childTnLst>
                                    </p:cTn>
                                  </p:par>
                                  <p:par>
                                    <p:cTn id="94" presetID="6" presetClass="emph" presetSubtype="0" decel="100000" fill="hold" nodeType="withEffect">
                                      <p:stCondLst>
                                        <p:cond delay="800"/>
                                      </p:stCondLst>
                                      <p:childTnLst>
                                        <p:animScale>
                                          <p:cBhvr>
                                            <p:cTn id="95" dur="400" fill="hold"/>
                                            <p:tgtEl>
                                              <p:spTgt spid="25"/>
                                            </p:tgtEl>
                                          </p:cBhvr>
                                          <p:by x="50000" y="50000"/>
                                        </p:animScale>
                                      </p:childTnLst>
                                    </p:cTn>
                                  </p:par>
                                  <p:par>
                                    <p:cTn id="96" presetID="8" presetClass="emph" presetSubtype="0" accel="100000" fill="hold" nodeType="withEffect">
                                      <p:stCondLst>
                                        <p:cond delay="700"/>
                                      </p:stCondLst>
                                      <p:childTnLst>
                                        <p:animRot by="1980000">
                                          <p:cBhvr>
                                            <p:cTn id="97" dur="300" fill="hold"/>
                                            <p:tgtEl>
                                              <p:spTgt spid="25"/>
                                            </p:tgtEl>
                                            <p:attrNameLst>
                                              <p:attrName>r</p:attrName>
                                            </p:attrNameLst>
                                          </p:cBhvr>
                                        </p:animRot>
                                      </p:childTnLst>
                                    </p:cTn>
                                  </p:par>
                                  <p:par>
                                    <p:cTn id="98" presetID="8" presetClass="emph" presetSubtype="0" decel="100000" fill="hold" nodeType="withEffect">
                                      <p:stCondLst>
                                        <p:cond delay="950"/>
                                      </p:stCondLst>
                                      <p:childTnLst>
                                        <p:animRot by="-2400000">
                                          <p:cBhvr>
                                            <p:cTn id="99" dur="400" fill="hold"/>
                                            <p:tgtEl>
                                              <p:spTgt spid="25"/>
                                            </p:tgtEl>
                                            <p:attrNameLst>
                                              <p:attrName>r</p:attrName>
                                            </p:attrNameLst>
                                          </p:cBhvr>
                                        </p:animRot>
                                      </p:childTnLst>
                                    </p:cTn>
                                  </p:par>
                                  <p:par>
                                    <p:cTn id="100" presetID="8" presetClass="emph" presetSubtype="0" accel="100000" fill="hold" nodeType="withEffect">
                                      <p:stCondLst>
                                        <p:cond delay="1300"/>
                                      </p:stCondLst>
                                      <p:childTnLst>
                                        <p:animRot by="420000">
                                          <p:cBhvr>
                                            <p:cTn id="101" dur="200" fill="hold"/>
                                            <p:tgtEl>
                                              <p:spTgt spid="25"/>
                                            </p:tgtEl>
                                            <p:attrNameLst>
                                              <p:attrName>r</p:attrName>
                                            </p:attrNameLst>
                                          </p:cBhvr>
                                        </p:animRot>
                                      </p:childTnLst>
                                    </p:cTn>
                                  </p:par>
                                  <p:par>
                                    <p:cTn id="102" presetID="64" presetClass="path" presetSubtype="0" fill="hold" nodeType="withEffect">
                                      <p:stCondLst>
                                        <p:cond delay="1300"/>
                                      </p:stCondLst>
                                      <p:childTnLst>
                                        <p:animMotion origin="layout" path="M -1.94444E-6 -1.11111E-6 L -0.04609 -0.0412 " pathEditMode="relative" rAng="0" ptsTypes="AA">
                                          <p:cBhvr>
                                            <p:cTn id="103" dur="2400" fill="hold"/>
                                            <p:tgtEl>
                                              <p:spTgt spid="25"/>
                                            </p:tgtEl>
                                            <p:attrNameLst>
                                              <p:attrName>ppt_x</p:attrName>
                                              <p:attrName>ppt_y</p:attrName>
                                            </p:attrNameLst>
                                          </p:cBhvr>
                                          <p:rCtr x="-2309" y="-2068"/>
                                        </p:animMotion>
                                      </p:childTnLst>
                                    </p:cTn>
                                  </p:par>
                                  <p:par>
                                    <p:cTn id="104" presetID="8" presetClass="emph" presetSubtype="0" fill="hold" nodeType="withEffect">
                                      <p:stCondLst>
                                        <p:cond delay="1300"/>
                                      </p:stCondLst>
                                      <p:childTnLst>
                                        <p:animRot by="1800000">
                                          <p:cBhvr>
                                            <p:cTn id="105" dur="2200" fill="hold"/>
                                            <p:tgtEl>
                                              <p:spTgt spid="25"/>
                                            </p:tgtEl>
                                            <p:attrNameLst>
                                              <p:attrName>r</p:attrName>
                                            </p:attrNameLst>
                                          </p:cBhvr>
                                        </p:animRot>
                                      </p:childTnLst>
                                    </p:cTn>
                                  </p:par>
                                  <p:par>
                                    <p:cTn id="106" presetID="6" presetClass="emph" presetSubtype="0" decel="100000" fill="hold" nodeType="withEffect">
                                      <p:stCondLst>
                                        <p:cond delay="3400"/>
                                      </p:stCondLst>
                                      <p:childTnLst>
                                        <p:animScale>
                                          <p:cBhvr>
                                            <p:cTn id="107" dur="400" fill="hold"/>
                                            <p:tgtEl>
                                              <p:spTgt spid="25"/>
                                            </p:tgtEl>
                                          </p:cBhvr>
                                          <p:by x="110000" y="110000"/>
                                        </p:animScale>
                                      </p:childTnLst>
                                    </p:cTn>
                                  </p:par>
                                  <p:par>
                                    <p:cTn id="108" presetID="53" presetClass="exit" presetSubtype="32" fill="hold" nodeType="withEffect">
                                      <p:stCondLst>
                                        <p:cond delay="3600"/>
                                      </p:stCondLst>
                                      <p:childTnLst>
                                        <p:anim calcmode="lin" valueType="num">
                                          <p:cBhvr>
                                            <p:cTn id="109" dur="400"/>
                                            <p:tgtEl>
                                              <p:spTgt spid="25"/>
                                            </p:tgtEl>
                                            <p:attrNameLst>
                                              <p:attrName>ppt_w</p:attrName>
                                            </p:attrNameLst>
                                          </p:cBhvr>
                                          <p:tavLst>
                                            <p:tav tm="0">
                                              <p:val>
                                                <p:strVal val="ppt_w"/>
                                              </p:val>
                                            </p:tav>
                                            <p:tav tm="100000">
                                              <p:val>
                                                <p:fltVal val="0"/>
                                              </p:val>
                                            </p:tav>
                                          </p:tavLst>
                                        </p:anim>
                                        <p:anim calcmode="lin" valueType="num">
                                          <p:cBhvr>
                                            <p:cTn id="110" dur="400"/>
                                            <p:tgtEl>
                                              <p:spTgt spid="25"/>
                                            </p:tgtEl>
                                            <p:attrNameLst>
                                              <p:attrName>ppt_h</p:attrName>
                                            </p:attrNameLst>
                                          </p:cBhvr>
                                          <p:tavLst>
                                            <p:tav tm="0">
                                              <p:val>
                                                <p:strVal val="ppt_h"/>
                                              </p:val>
                                            </p:tav>
                                            <p:tav tm="100000">
                                              <p:val>
                                                <p:fltVal val="0"/>
                                              </p:val>
                                            </p:tav>
                                          </p:tavLst>
                                        </p:anim>
                                        <p:animEffect transition="out" filter="fade">
                                          <p:cBhvr>
                                            <p:cTn id="111" dur="400"/>
                                            <p:tgtEl>
                                              <p:spTgt spid="25"/>
                                            </p:tgtEl>
                                          </p:cBhvr>
                                        </p:animEffect>
                                        <p:set>
                                          <p:cBhvr>
                                            <p:cTn id="112" dur="1" fill="hold">
                                              <p:stCondLst>
                                                <p:cond delay="399"/>
                                              </p:stCondLst>
                                            </p:cTn>
                                            <p:tgtEl>
                                              <p:spTgt spid="25"/>
                                            </p:tgtEl>
                                            <p:attrNameLst>
                                              <p:attrName>style.visibility</p:attrName>
                                            </p:attrNameLst>
                                          </p:cBhvr>
                                          <p:to>
                                            <p:strVal val="hidden"/>
                                          </p:to>
                                        </p:set>
                                      </p:childTnLst>
                                    </p:cTn>
                                  </p:par>
                                  <p:par>
                                    <p:cTn id="113" presetID="1" presetClass="entr" presetSubtype="0" fill="hold" grpId="0" nodeType="withEffect">
                                      <p:stCondLst>
                                        <p:cond delay="1000"/>
                                      </p:stCondLst>
                                      <p:childTnLst>
                                        <p:set>
                                          <p:cBhvr>
                                            <p:cTn id="1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animBg="1"/>
          <p:bldP spid="32" grpId="1" animBg="1"/>
          <p:bldP spid="32" grpId="2"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31"/>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31"/>
                                            </p:tgtEl>
                                            <p:attrNameLst>
                                              <p:attrName>ppt_x</p:attrName>
                                            </p:attrNameLst>
                                          </p:cBhvr>
                                          <p:tavLst>
                                            <p:tav tm="0">
                                              <p:val>
                                                <p:strVal val="ppt_x"/>
                                              </p:val>
                                            </p:tav>
                                            <p:tav tm="100000">
                                              <p:val>
                                                <p:strVal val="0-ppt_w/2"/>
                                              </p:val>
                                            </p:tav>
                                          </p:tavLst>
                                        </p:anim>
                                        <p:anim calcmode="lin" valueType="num">
                                          <p:cBhvr additive="base">
                                            <p:cTn id="13" dur="400"/>
                                            <p:tgtEl>
                                              <p:spTgt spid="31"/>
                                            </p:tgtEl>
                                            <p:attrNameLst>
                                              <p:attrName>ppt_y</p:attrName>
                                            </p:attrNameLst>
                                          </p:cBhvr>
                                          <p:tavLst>
                                            <p:tav tm="0">
                                              <p:val>
                                                <p:strVal val="ppt_y"/>
                                              </p:val>
                                            </p:tav>
                                            <p:tav tm="100000">
                                              <p:val>
                                                <p:strVal val="0-ppt_h/2"/>
                                              </p:val>
                                            </p:tav>
                                          </p:tavLst>
                                        </p:anim>
                                        <p:set>
                                          <p:cBhvr>
                                            <p:cTn id="14" dur="1" fill="hold">
                                              <p:stCondLst>
                                                <p:cond delay="399"/>
                                              </p:stCondLst>
                                            </p:cTn>
                                            <p:tgtEl>
                                              <p:spTgt spid="31"/>
                                            </p:tgtEl>
                                            <p:attrNameLst>
                                              <p:attrName>style.visibility</p:attrName>
                                            </p:attrNameLst>
                                          </p:cBhvr>
                                          <p:to>
                                            <p:strVal val="hidden"/>
                                          </p:to>
                                        </p:set>
                                      </p:childTnLst>
                                    </p:cTn>
                                  </p:par>
                                  <p:par>
                                    <p:cTn id="15" presetID="2" presetClass="entr" presetSubtype="6" decel="10000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32"/>
                                            </p:tgtEl>
                                          </p:cBhvr>
                                          <p:by x="127000" y="127000"/>
                                        </p:animScale>
                                      </p:childTnLst>
                                    </p:cTn>
                                  </p:par>
                                  <p:par>
                                    <p:cTn id="21" presetID="2" presetClass="exit" presetSubtype="6" accel="100000" fill="hold" grpId="2" nodeType="withEffect">
                                      <p:stCondLst>
                                        <p:cond delay="3600"/>
                                      </p:stCondLst>
                                      <p:childTnLst>
                                        <p:anim calcmode="lin" valueType="num">
                                          <p:cBhvr additive="base">
                                            <p:cTn id="22" dur="400"/>
                                            <p:tgtEl>
                                              <p:spTgt spid="32"/>
                                            </p:tgtEl>
                                            <p:attrNameLst>
                                              <p:attrName>ppt_x</p:attrName>
                                            </p:attrNameLst>
                                          </p:cBhvr>
                                          <p:tavLst>
                                            <p:tav tm="0">
                                              <p:val>
                                                <p:strVal val="ppt_x"/>
                                              </p:val>
                                            </p:tav>
                                            <p:tav tm="100000">
                                              <p:val>
                                                <p:strVal val="1+ppt_w/2"/>
                                              </p:val>
                                            </p:tav>
                                          </p:tavLst>
                                        </p:anim>
                                        <p:anim calcmode="lin" valueType="num">
                                          <p:cBhvr additive="base">
                                            <p:cTn id="23" dur="400"/>
                                            <p:tgtEl>
                                              <p:spTgt spid="32"/>
                                            </p:tgtEl>
                                            <p:attrNameLst>
                                              <p:attrName>ppt_y</p:attrName>
                                            </p:attrNameLst>
                                          </p:cBhvr>
                                          <p:tavLst>
                                            <p:tav tm="0">
                                              <p:val>
                                                <p:strVal val="ppt_y"/>
                                              </p:val>
                                            </p:tav>
                                            <p:tav tm="100000">
                                              <p:val>
                                                <p:strVal val="1+ppt_h/2"/>
                                              </p:val>
                                            </p:tav>
                                          </p:tavLst>
                                        </p:anim>
                                        <p:set>
                                          <p:cBhvr>
                                            <p:cTn id="24" dur="1" fill="hold">
                                              <p:stCondLst>
                                                <p:cond delay="399"/>
                                              </p:stCondLst>
                                            </p:cTn>
                                            <p:tgtEl>
                                              <p:spTgt spid="32"/>
                                            </p:tgtEl>
                                            <p:attrNameLst>
                                              <p:attrName>style.visibility</p:attrName>
                                            </p:attrNameLst>
                                          </p:cBhvr>
                                          <p:to>
                                            <p:strVal val="hidden"/>
                                          </p:to>
                                        </p:set>
                                      </p:childTnLst>
                                    </p:cTn>
                                  </p:par>
                                  <p:par>
                                    <p:cTn id="25" presetID="2" presetClass="entr" presetSubtype="4" decel="100000" fill="hold" nodeType="withEffect">
                                      <p:stCondLst>
                                        <p:cond delay="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6" presetClass="emph" presetSubtype="0" fill="hold" nodeType="withEffect">
                                      <p:stCondLst>
                                        <p:cond delay="100"/>
                                      </p:stCondLst>
                                      <p:childTnLst>
                                        <p:animScale>
                                          <p:cBhvr>
                                            <p:cTn id="30" dur="100" fill="hold"/>
                                            <p:tgtEl>
                                              <p:spTgt spid="34"/>
                                            </p:tgtEl>
                                          </p:cBhvr>
                                          <p:by x="200000" y="200000"/>
                                        </p:animScale>
                                      </p:childTnLst>
                                    </p:cTn>
                                  </p:par>
                                  <p:par>
                                    <p:cTn id="31" presetID="6" presetClass="emph" presetSubtype="0" decel="100000" fill="hold" nodeType="withEffect">
                                      <p:stCondLst>
                                        <p:cond delay="200"/>
                                      </p:stCondLst>
                                      <p:childTnLst>
                                        <p:animScale>
                                          <p:cBhvr>
                                            <p:cTn id="32" dur="400" fill="hold"/>
                                            <p:tgtEl>
                                              <p:spTgt spid="34"/>
                                            </p:tgtEl>
                                          </p:cBhvr>
                                          <p:by x="50000" y="50000"/>
                                        </p:animScale>
                                      </p:childTnLst>
                                    </p:cTn>
                                  </p:par>
                                  <p:par>
                                    <p:cTn id="33" presetID="8" presetClass="emph" presetSubtype="0" accel="100000" fill="hold" nodeType="withEffect">
                                      <p:stCondLst>
                                        <p:cond delay="100"/>
                                      </p:stCondLst>
                                      <p:childTnLst>
                                        <p:animRot by="1980000">
                                          <p:cBhvr>
                                            <p:cTn id="34" dur="300" fill="hold"/>
                                            <p:tgtEl>
                                              <p:spTgt spid="34"/>
                                            </p:tgtEl>
                                            <p:attrNameLst>
                                              <p:attrName>r</p:attrName>
                                            </p:attrNameLst>
                                          </p:cBhvr>
                                        </p:animRot>
                                      </p:childTnLst>
                                    </p:cTn>
                                  </p:par>
                                  <p:par>
                                    <p:cTn id="35" presetID="8" presetClass="emph" presetSubtype="0" decel="100000" fill="hold" nodeType="withEffect">
                                      <p:stCondLst>
                                        <p:cond delay="350"/>
                                      </p:stCondLst>
                                      <p:childTnLst>
                                        <p:animRot by="-2400000">
                                          <p:cBhvr>
                                            <p:cTn id="36" dur="400" fill="hold"/>
                                            <p:tgtEl>
                                              <p:spTgt spid="34"/>
                                            </p:tgtEl>
                                            <p:attrNameLst>
                                              <p:attrName>r</p:attrName>
                                            </p:attrNameLst>
                                          </p:cBhvr>
                                        </p:animRot>
                                      </p:childTnLst>
                                    </p:cTn>
                                  </p:par>
                                  <p:par>
                                    <p:cTn id="37" presetID="8" presetClass="emph" presetSubtype="0" accel="100000" fill="hold" nodeType="withEffect">
                                      <p:stCondLst>
                                        <p:cond delay="700"/>
                                      </p:stCondLst>
                                      <p:childTnLst>
                                        <p:animRot by="420000">
                                          <p:cBhvr>
                                            <p:cTn id="38" dur="200" fill="hold"/>
                                            <p:tgtEl>
                                              <p:spTgt spid="34"/>
                                            </p:tgtEl>
                                            <p:attrNameLst>
                                              <p:attrName>r</p:attrName>
                                            </p:attrNameLst>
                                          </p:cBhvr>
                                        </p:animRot>
                                      </p:childTnLst>
                                    </p:cTn>
                                  </p:par>
                                  <p:par>
                                    <p:cTn id="39" presetID="6" presetClass="emph" presetSubtype="0" decel="100000" fill="hold" nodeType="withEffect">
                                      <p:stCondLst>
                                        <p:cond delay="3400"/>
                                      </p:stCondLst>
                                      <p:childTnLst>
                                        <p:animScale>
                                          <p:cBhvr>
                                            <p:cTn id="40" dur="400" fill="hold"/>
                                            <p:tgtEl>
                                              <p:spTgt spid="34"/>
                                            </p:tgtEl>
                                          </p:cBhvr>
                                          <p:by x="110000" y="110000"/>
                                        </p:animScale>
                                      </p:childTnLst>
                                    </p:cTn>
                                  </p:par>
                                  <p:par>
                                    <p:cTn id="41" presetID="53" presetClass="exit" presetSubtype="32" fill="hold" nodeType="withEffect">
                                      <p:stCondLst>
                                        <p:cond delay="3600"/>
                                      </p:stCondLst>
                                      <p:childTnLst>
                                        <p:anim calcmode="lin" valueType="num">
                                          <p:cBhvr>
                                            <p:cTn id="42" dur="400"/>
                                            <p:tgtEl>
                                              <p:spTgt spid="34"/>
                                            </p:tgtEl>
                                            <p:attrNameLst>
                                              <p:attrName>ppt_w</p:attrName>
                                            </p:attrNameLst>
                                          </p:cBhvr>
                                          <p:tavLst>
                                            <p:tav tm="0">
                                              <p:val>
                                                <p:strVal val="ppt_w"/>
                                              </p:val>
                                            </p:tav>
                                            <p:tav tm="100000">
                                              <p:val>
                                                <p:fltVal val="0"/>
                                              </p:val>
                                            </p:tav>
                                          </p:tavLst>
                                        </p:anim>
                                        <p:anim calcmode="lin" valueType="num">
                                          <p:cBhvr>
                                            <p:cTn id="43" dur="400"/>
                                            <p:tgtEl>
                                              <p:spTgt spid="34"/>
                                            </p:tgtEl>
                                            <p:attrNameLst>
                                              <p:attrName>ppt_h</p:attrName>
                                            </p:attrNameLst>
                                          </p:cBhvr>
                                          <p:tavLst>
                                            <p:tav tm="0">
                                              <p:val>
                                                <p:strVal val="ppt_h"/>
                                              </p:val>
                                            </p:tav>
                                            <p:tav tm="100000">
                                              <p:val>
                                                <p:fltVal val="0"/>
                                              </p:val>
                                            </p:tav>
                                          </p:tavLst>
                                        </p:anim>
                                        <p:animEffect transition="out" filter="fade">
                                          <p:cBhvr>
                                            <p:cTn id="44" dur="400"/>
                                            <p:tgtEl>
                                              <p:spTgt spid="34"/>
                                            </p:tgtEl>
                                          </p:cBhvr>
                                        </p:animEffect>
                                        <p:set>
                                          <p:cBhvr>
                                            <p:cTn id="45" dur="1" fill="hold">
                                              <p:stCondLst>
                                                <p:cond delay="399"/>
                                              </p:stCondLst>
                                            </p:cTn>
                                            <p:tgtEl>
                                              <p:spTgt spid="34"/>
                                            </p:tgtEl>
                                            <p:attrNameLst>
                                              <p:attrName>style.visibility</p:attrName>
                                            </p:attrNameLst>
                                          </p:cBhvr>
                                          <p:to>
                                            <p:strVal val="hidden"/>
                                          </p:to>
                                        </p:set>
                                      </p:childTnLst>
                                    </p:cTn>
                                  </p:par>
                                  <p:par>
                                    <p:cTn id="46" presetID="2" presetClass="entr" presetSubtype="9" decel="100000" fill="hold" nodeType="withEffect">
                                      <p:stCondLst>
                                        <p:cond delay="3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0-#ppt_w/2"/>
                                              </p:val>
                                            </p:tav>
                                            <p:tav tm="100000">
                                              <p:val>
                                                <p:strVal val="#ppt_x"/>
                                              </p:val>
                                            </p:tav>
                                          </p:tavLst>
                                        </p:anim>
                                        <p:anim calcmode="lin" valueType="num">
                                          <p:cBhvr additive="base">
                                            <p:cTn id="49" dur="500" fill="hold"/>
                                            <p:tgtEl>
                                              <p:spTgt spid="35"/>
                                            </p:tgtEl>
                                            <p:attrNameLst>
                                              <p:attrName>ppt_y</p:attrName>
                                            </p:attrNameLst>
                                          </p:cBhvr>
                                          <p:tavLst>
                                            <p:tav tm="0">
                                              <p:val>
                                                <p:strVal val="0-#ppt_h/2"/>
                                              </p:val>
                                            </p:tav>
                                            <p:tav tm="100000">
                                              <p:val>
                                                <p:strVal val="#ppt_y"/>
                                              </p:val>
                                            </p:tav>
                                          </p:tavLst>
                                        </p:anim>
                                      </p:childTnLst>
                                    </p:cTn>
                                  </p:par>
                                  <p:par>
                                    <p:cTn id="50" presetID="6" presetClass="emph" presetSubtype="0" fill="hold" nodeType="withEffect">
                                      <p:stCondLst>
                                        <p:cond delay="300"/>
                                      </p:stCondLst>
                                      <p:childTnLst>
                                        <p:animScale>
                                          <p:cBhvr>
                                            <p:cTn id="51" dur="100" fill="hold"/>
                                            <p:tgtEl>
                                              <p:spTgt spid="35"/>
                                            </p:tgtEl>
                                          </p:cBhvr>
                                          <p:by x="200000" y="200000"/>
                                        </p:animScale>
                                      </p:childTnLst>
                                    </p:cTn>
                                  </p:par>
                                  <p:par>
                                    <p:cTn id="52" presetID="6" presetClass="emph" presetSubtype="0" decel="100000" fill="hold" nodeType="withEffect">
                                      <p:stCondLst>
                                        <p:cond delay="400"/>
                                      </p:stCondLst>
                                      <p:childTnLst>
                                        <p:animScale>
                                          <p:cBhvr>
                                            <p:cTn id="53" dur="400" fill="hold"/>
                                            <p:tgtEl>
                                              <p:spTgt spid="35"/>
                                            </p:tgtEl>
                                          </p:cBhvr>
                                          <p:by x="50000" y="50000"/>
                                        </p:animScale>
                                      </p:childTnLst>
                                    </p:cTn>
                                  </p:par>
                                  <p:par>
                                    <p:cTn id="54" presetID="8" presetClass="emph" presetSubtype="0" accel="100000" fill="hold" nodeType="withEffect">
                                      <p:stCondLst>
                                        <p:cond delay="300"/>
                                      </p:stCondLst>
                                      <p:childTnLst>
                                        <p:animRot by="1980000">
                                          <p:cBhvr>
                                            <p:cTn id="55" dur="300" fill="hold"/>
                                            <p:tgtEl>
                                              <p:spTgt spid="35"/>
                                            </p:tgtEl>
                                            <p:attrNameLst>
                                              <p:attrName>r</p:attrName>
                                            </p:attrNameLst>
                                          </p:cBhvr>
                                        </p:animRot>
                                      </p:childTnLst>
                                    </p:cTn>
                                  </p:par>
                                  <p:par>
                                    <p:cTn id="56" presetID="8" presetClass="emph" presetSubtype="0" decel="100000" fill="hold" nodeType="withEffect">
                                      <p:stCondLst>
                                        <p:cond delay="550"/>
                                      </p:stCondLst>
                                      <p:childTnLst>
                                        <p:animRot by="-2400000">
                                          <p:cBhvr>
                                            <p:cTn id="57" dur="400" fill="hold"/>
                                            <p:tgtEl>
                                              <p:spTgt spid="35"/>
                                            </p:tgtEl>
                                            <p:attrNameLst>
                                              <p:attrName>r</p:attrName>
                                            </p:attrNameLst>
                                          </p:cBhvr>
                                        </p:animRot>
                                      </p:childTnLst>
                                    </p:cTn>
                                  </p:par>
                                  <p:par>
                                    <p:cTn id="58" presetID="8" presetClass="emph" presetSubtype="0" accel="100000" fill="hold" nodeType="withEffect">
                                      <p:stCondLst>
                                        <p:cond delay="900"/>
                                      </p:stCondLst>
                                      <p:childTnLst>
                                        <p:animRot by="420000">
                                          <p:cBhvr>
                                            <p:cTn id="59" dur="200" fill="hold"/>
                                            <p:tgtEl>
                                              <p:spTgt spid="35"/>
                                            </p:tgtEl>
                                            <p:attrNameLst>
                                              <p:attrName>r</p:attrName>
                                            </p:attrNameLst>
                                          </p:cBhvr>
                                        </p:animRot>
                                      </p:childTnLst>
                                    </p:cTn>
                                  </p:par>
                                  <p:par>
                                    <p:cTn id="60" presetID="6" presetClass="emph" presetSubtype="0" decel="100000" fill="hold" nodeType="withEffect">
                                      <p:stCondLst>
                                        <p:cond delay="3400"/>
                                      </p:stCondLst>
                                      <p:childTnLst>
                                        <p:animScale>
                                          <p:cBhvr>
                                            <p:cTn id="61" dur="400" fill="hold"/>
                                            <p:tgtEl>
                                              <p:spTgt spid="35"/>
                                            </p:tgtEl>
                                          </p:cBhvr>
                                          <p:by x="110000" y="110000"/>
                                        </p:animScale>
                                      </p:childTnLst>
                                    </p:cTn>
                                  </p:par>
                                  <p:par>
                                    <p:cTn id="62" presetID="53" presetClass="exit" presetSubtype="32" fill="hold" nodeType="withEffect">
                                      <p:stCondLst>
                                        <p:cond delay="3600"/>
                                      </p:stCondLst>
                                      <p:childTnLst>
                                        <p:anim calcmode="lin" valueType="num">
                                          <p:cBhvr>
                                            <p:cTn id="63" dur="400"/>
                                            <p:tgtEl>
                                              <p:spTgt spid="35"/>
                                            </p:tgtEl>
                                            <p:attrNameLst>
                                              <p:attrName>ppt_w</p:attrName>
                                            </p:attrNameLst>
                                          </p:cBhvr>
                                          <p:tavLst>
                                            <p:tav tm="0">
                                              <p:val>
                                                <p:strVal val="ppt_w"/>
                                              </p:val>
                                            </p:tav>
                                            <p:tav tm="100000">
                                              <p:val>
                                                <p:fltVal val="0"/>
                                              </p:val>
                                            </p:tav>
                                          </p:tavLst>
                                        </p:anim>
                                        <p:anim calcmode="lin" valueType="num">
                                          <p:cBhvr>
                                            <p:cTn id="64" dur="400"/>
                                            <p:tgtEl>
                                              <p:spTgt spid="35"/>
                                            </p:tgtEl>
                                            <p:attrNameLst>
                                              <p:attrName>ppt_h</p:attrName>
                                            </p:attrNameLst>
                                          </p:cBhvr>
                                          <p:tavLst>
                                            <p:tav tm="0">
                                              <p:val>
                                                <p:strVal val="ppt_h"/>
                                              </p:val>
                                            </p:tav>
                                            <p:tav tm="100000">
                                              <p:val>
                                                <p:fltVal val="0"/>
                                              </p:val>
                                            </p:tav>
                                          </p:tavLst>
                                        </p:anim>
                                        <p:animEffect transition="out" filter="fade">
                                          <p:cBhvr>
                                            <p:cTn id="65" dur="400"/>
                                            <p:tgtEl>
                                              <p:spTgt spid="35"/>
                                            </p:tgtEl>
                                          </p:cBhvr>
                                        </p:animEffect>
                                        <p:set>
                                          <p:cBhvr>
                                            <p:cTn id="66" dur="1" fill="hold">
                                              <p:stCondLst>
                                                <p:cond delay="399"/>
                                              </p:stCondLst>
                                            </p:cTn>
                                            <p:tgtEl>
                                              <p:spTgt spid="35"/>
                                            </p:tgtEl>
                                            <p:attrNameLst>
                                              <p:attrName>style.visibility</p:attrName>
                                            </p:attrNameLst>
                                          </p:cBhvr>
                                          <p:to>
                                            <p:strVal val="hidden"/>
                                          </p:to>
                                        </p:set>
                                      </p:childTnLst>
                                    </p:cTn>
                                  </p:par>
                                  <p:par>
                                    <p:cTn id="67" presetID="2" presetClass="entr" presetSubtype="3" decel="100000" fill="hold" nodeType="withEffect">
                                      <p:stCondLst>
                                        <p:cond delay="5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1+#ppt_w/2"/>
                                              </p:val>
                                            </p:tav>
                                            <p:tav tm="100000">
                                              <p:val>
                                                <p:strVal val="#ppt_x"/>
                                              </p:val>
                                            </p:tav>
                                          </p:tavLst>
                                        </p:anim>
                                        <p:anim calcmode="lin" valueType="num">
                                          <p:cBhvr additive="base">
                                            <p:cTn id="70" dur="500" fill="hold"/>
                                            <p:tgtEl>
                                              <p:spTgt spid="36"/>
                                            </p:tgtEl>
                                            <p:attrNameLst>
                                              <p:attrName>ppt_y</p:attrName>
                                            </p:attrNameLst>
                                          </p:cBhvr>
                                          <p:tavLst>
                                            <p:tav tm="0">
                                              <p:val>
                                                <p:strVal val="0-#ppt_h/2"/>
                                              </p:val>
                                            </p:tav>
                                            <p:tav tm="100000">
                                              <p:val>
                                                <p:strVal val="#ppt_y"/>
                                              </p:val>
                                            </p:tav>
                                          </p:tavLst>
                                        </p:anim>
                                      </p:childTnLst>
                                    </p:cTn>
                                  </p:par>
                                  <p:par>
                                    <p:cTn id="71" presetID="6" presetClass="emph" presetSubtype="0" fill="hold" nodeType="withEffect">
                                      <p:stCondLst>
                                        <p:cond delay="500"/>
                                      </p:stCondLst>
                                      <p:childTnLst>
                                        <p:animScale>
                                          <p:cBhvr>
                                            <p:cTn id="72" dur="100" fill="hold"/>
                                            <p:tgtEl>
                                              <p:spTgt spid="36"/>
                                            </p:tgtEl>
                                          </p:cBhvr>
                                          <p:by x="200000" y="200000"/>
                                        </p:animScale>
                                      </p:childTnLst>
                                    </p:cTn>
                                  </p:par>
                                  <p:par>
                                    <p:cTn id="73" presetID="6" presetClass="emph" presetSubtype="0" decel="100000" fill="hold" nodeType="withEffect">
                                      <p:stCondLst>
                                        <p:cond delay="600"/>
                                      </p:stCondLst>
                                      <p:childTnLst>
                                        <p:animScale>
                                          <p:cBhvr>
                                            <p:cTn id="74" dur="400" fill="hold"/>
                                            <p:tgtEl>
                                              <p:spTgt spid="36"/>
                                            </p:tgtEl>
                                          </p:cBhvr>
                                          <p:by x="50000" y="50000"/>
                                        </p:animScale>
                                      </p:childTnLst>
                                    </p:cTn>
                                  </p:par>
                                  <p:par>
                                    <p:cTn id="75" presetID="8" presetClass="emph" presetSubtype="0" accel="100000" fill="hold" nodeType="withEffect">
                                      <p:stCondLst>
                                        <p:cond delay="500"/>
                                      </p:stCondLst>
                                      <p:childTnLst>
                                        <p:animRot by="1980000">
                                          <p:cBhvr>
                                            <p:cTn id="76" dur="300" fill="hold"/>
                                            <p:tgtEl>
                                              <p:spTgt spid="36"/>
                                            </p:tgtEl>
                                            <p:attrNameLst>
                                              <p:attrName>r</p:attrName>
                                            </p:attrNameLst>
                                          </p:cBhvr>
                                        </p:animRot>
                                      </p:childTnLst>
                                    </p:cTn>
                                  </p:par>
                                  <p:par>
                                    <p:cTn id="77" presetID="8" presetClass="emph" presetSubtype="0" decel="100000" fill="hold" nodeType="withEffect">
                                      <p:stCondLst>
                                        <p:cond delay="750"/>
                                      </p:stCondLst>
                                      <p:childTnLst>
                                        <p:animRot by="-2400000">
                                          <p:cBhvr>
                                            <p:cTn id="78" dur="400" fill="hold"/>
                                            <p:tgtEl>
                                              <p:spTgt spid="36"/>
                                            </p:tgtEl>
                                            <p:attrNameLst>
                                              <p:attrName>r</p:attrName>
                                            </p:attrNameLst>
                                          </p:cBhvr>
                                        </p:animRot>
                                      </p:childTnLst>
                                    </p:cTn>
                                  </p:par>
                                  <p:par>
                                    <p:cTn id="79" presetID="8" presetClass="emph" presetSubtype="0" accel="100000" fill="hold" nodeType="withEffect">
                                      <p:stCondLst>
                                        <p:cond delay="1100"/>
                                      </p:stCondLst>
                                      <p:childTnLst>
                                        <p:animRot by="420000">
                                          <p:cBhvr>
                                            <p:cTn id="80" dur="200" fill="hold"/>
                                            <p:tgtEl>
                                              <p:spTgt spid="36"/>
                                            </p:tgtEl>
                                            <p:attrNameLst>
                                              <p:attrName>r</p:attrName>
                                            </p:attrNameLst>
                                          </p:cBhvr>
                                        </p:animRot>
                                      </p:childTnLst>
                                    </p:cTn>
                                  </p:par>
                                  <p:par>
                                    <p:cTn id="81" presetID="6" presetClass="emph" presetSubtype="0" decel="100000" fill="hold" nodeType="withEffect">
                                      <p:stCondLst>
                                        <p:cond delay="3400"/>
                                      </p:stCondLst>
                                      <p:childTnLst>
                                        <p:animScale>
                                          <p:cBhvr>
                                            <p:cTn id="82" dur="400" fill="hold"/>
                                            <p:tgtEl>
                                              <p:spTgt spid="36"/>
                                            </p:tgtEl>
                                          </p:cBhvr>
                                          <p:by x="110000" y="110000"/>
                                        </p:animScale>
                                      </p:childTnLst>
                                    </p:cTn>
                                  </p:par>
                                  <p:par>
                                    <p:cTn id="83" presetID="53" presetClass="exit" presetSubtype="32" fill="hold" nodeType="withEffect">
                                      <p:stCondLst>
                                        <p:cond delay="3600"/>
                                      </p:stCondLst>
                                      <p:childTnLst>
                                        <p:anim calcmode="lin" valueType="num">
                                          <p:cBhvr>
                                            <p:cTn id="84" dur="400"/>
                                            <p:tgtEl>
                                              <p:spTgt spid="36"/>
                                            </p:tgtEl>
                                            <p:attrNameLst>
                                              <p:attrName>ppt_w</p:attrName>
                                            </p:attrNameLst>
                                          </p:cBhvr>
                                          <p:tavLst>
                                            <p:tav tm="0">
                                              <p:val>
                                                <p:strVal val="ppt_w"/>
                                              </p:val>
                                            </p:tav>
                                            <p:tav tm="100000">
                                              <p:val>
                                                <p:fltVal val="0"/>
                                              </p:val>
                                            </p:tav>
                                          </p:tavLst>
                                        </p:anim>
                                        <p:anim calcmode="lin" valueType="num">
                                          <p:cBhvr>
                                            <p:cTn id="85" dur="400"/>
                                            <p:tgtEl>
                                              <p:spTgt spid="36"/>
                                            </p:tgtEl>
                                            <p:attrNameLst>
                                              <p:attrName>ppt_h</p:attrName>
                                            </p:attrNameLst>
                                          </p:cBhvr>
                                          <p:tavLst>
                                            <p:tav tm="0">
                                              <p:val>
                                                <p:strVal val="ppt_h"/>
                                              </p:val>
                                            </p:tav>
                                            <p:tav tm="100000">
                                              <p:val>
                                                <p:fltVal val="0"/>
                                              </p:val>
                                            </p:tav>
                                          </p:tavLst>
                                        </p:anim>
                                        <p:animEffect transition="out" filter="fade">
                                          <p:cBhvr>
                                            <p:cTn id="86" dur="400"/>
                                            <p:tgtEl>
                                              <p:spTgt spid="36"/>
                                            </p:tgtEl>
                                          </p:cBhvr>
                                        </p:animEffect>
                                        <p:set>
                                          <p:cBhvr>
                                            <p:cTn id="87" dur="1" fill="hold">
                                              <p:stCondLst>
                                                <p:cond delay="399"/>
                                              </p:stCondLst>
                                            </p:cTn>
                                            <p:tgtEl>
                                              <p:spTgt spid="36"/>
                                            </p:tgtEl>
                                            <p:attrNameLst>
                                              <p:attrName>style.visibility</p:attrName>
                                            </p:attrNameLst>
                                          </p:cBhvr>
                                          <p:to>
                                            <p:strVal val="hidden"/>
                                          </p:to>
                                        </p:set>
                                      </p:childTnLst>
                                    </p:cTn>
                                  </p:par>
                                  <p:par>
                                    <p:cTn id="88" presetID="2" presetClass="entr" presetSubtype="6" decel="100000" fill="hold" nodeType="withEffect">
                                      <p:stCondLst>
                                        <p:cond delay="70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par>
                                    <p:cTn id="92" presetID="6" presetClass="emph" presetSubtype="0" fill="hold" nodeType="withEffect">
                                      <p:stCondLst>
                                        <p:cond delay="700"/>
                                      </p:stCondLst>
                                      <p:childTnLst>
                                        <p:animScale>
                                          <p:cBhvr>
                                            <p:cTn id="93" dur="100" fill="hold"/>
                                            <p:tgtEl>
                                              <p:spTgt spid="25"/>
                                            </p:tgtEl>
                                          </p:cBhvr>
                                          <p:by x="200000" y="200000"/>
                                        </p:animScale>
                                      </p:childTnLst>
                                    </p:cTn>
                                  </p:par>
                                  <p:par>
                                    <p:cTn id="94" presetID="6" presetClass="emph" presetSubtype="0" decel="100000" fill="hold" nodeType="withEffect">
                                      <p:stCondLst>
                                        <p:cond delay="800"/>
                                      </p:stCondLst>
                                      <p:childTnLst>
                                        <p:animScale>
                                          <p:cBhvr>
                                            <p:cTn id="95" dur="400" fill="hold"/>
                                            <p:tgtEl>
                                              <p:spTgt spid="25"/>
                                            </p:tgtEl>
                                          </p:cBhvr>
                                          <p:by x="50000" y="50000"/>
                                        </p:animScale>
                                      </p:childTnLst>
                                    </p:cTn>
                                  </p:par>
                                  <p:par>
                                    <p:cTn id="96" presetID="8" presetClass="emph" presetSubtype="0" accel="100000" fill="hold" nodeType="withEffect">
                                      <p:stCondLst>
                                        <p:cond delay="700"/>
                                      </p:stCondLst>
                                      <p:childTnLst>
                                        <p:animRot by="1980000">
                                          <p:cBhvr>
                                            <p:cTn id="97" dur="300" fill="hold"/>
                                            <p:tgtEl>
                                              <p:spTgt spid="25"/>
                                            </p:tgtEl>
                                            <p:attrNameLst>
                                              <p:attrName>r</p:attrName>
                                            </p:attrNameLst>
                                          </p:cBhvr>
                                        </p:animRot>
                                      </p:childTnLst>
                                    </p:cTn>
                                  </p:par>
                                  <p:par>
                                    <p:cTn id="98" presetID="8" presetClass="emph" presetSubtype="0" decel="100000" fill="hold" nodeType="withEffect">
                                      <p:stCondLst>
                                        <p:cond delay="950"/>
                                      </p:stCondLst>
                                      <p:childTnLst>
                                        <p:animRot by="-2400000">
                                          <p:cBhvr>
                                            <p:cTn id="99" dur="400" fill="hold"/>
                                            <p:tgtEl>
                                              <p:spTgt spid="25"/>
                                            </p:tgtEl>
                                            <p:attrNameLst>
                                              <p:attrName>r</p:attrName>
                                            </p:attrNameLst>
                                          </p:cBhvr>
                                        </p:animRot>
                                      </p:childTnLst>
                                    </p:cTn>
                                  </p:par>
                                  <p:par>
                                    <p:cTn id="100" presetID="8" presetClass="emph" presetSubtype="0" accel="100000" fill="hold" nodeType="withEffect">
                                      <p:stCondLst>
                                        <p:cond delay="1300"/>
                                      </p:stCondLst>
                                      <p:childTnLst>
                                        <p:animRot by="420000">
                                          <p:cBhvr>
                                            <p:cTn id="101" dur="200" fill="hold"/>
                                            <p:tgtEl>
                                              <p:spTgt spid="25"/>
                                            </p:tgtEl>
                                            <p:attrNameLst>
                                              <p:attrName>r</p:attrName>
                                            </p:attrNameLst>
                                          </p:cBhvr>
                                        </p:animRot>
                                      </p:childTnLst>
                                    </p:cTn>
                                  </p:par>
                                  <p:par>
                                    <p:cTn id="102" presetID="64" presetClass="path" presetSubtype="0" fill="hold" nodeType="withEffect">
                                      <p:stCondLst>
                                        <p:cond delay="1300"/>
                                      </p:stCondLst>
                                      <p:childTnLst>
                                        <p:animMotion origin="layout" path="M -1.94444E-6 -1.11111E-6 L -0.04609 -0.0412 " pathEditMode="relative" rAng="0" ptsTypes="AA">
                                          <p:cBhvr>
                                            <p:cTn id="103" dur="2400" fill="hold"/>
                                            <p:tgtEl>
                                              <p:spTgt spid="25"/>
                                            </p:tgtEl>
                                            <p:attrNameLst>
                                              <p:attrName>ppt_x</p:attrName>
                                              <p:attrName>ppt_y</p:attrName>
                                            </p:attrNameLst>
                                          </p:cBhvr>
                                          <p:rCtr x="-2309" y="-2068"/>
                                        </p:animMotion>
                                      </p:childTnLst>
                                    </p:cTn>
                                  </p:par>
                                  <p:par>
                                    <p:cTn id="104" presetID="8" presetClass="emph" presetSubtype="0" fill="hold" nodeType="withEffect">
                                      <p:stCondLst>
                                        <p:cond delay="1300"/>
                                      </p:stCondLst>
                                      <p:childTnLst>
                                        <p:animRot by="1800000">
                                          <p:cBhvr>
                                            <p:cTn id="105" dur="2200" fill="hold"/>
                                            <p:tgtEl>
                                              <p:spTgt spid="25"/>
                                            </p:tgtEl>
                                            <p:attrNameLst>
                                              <p:attrName>r</p:attrName>
                                            </p:attrNameLst>
                                          </p:cBhvr>
                                        </p:animRot>
                                      </p:childTnLst>
                                    </p:cTn>
                                  </p:par>
                                  <p:par>
                                    <p:cTn id="106" presetID="6" presetClass="emph" presetSubtype="0" decel="100000" fill="hold" nodeType="withEffect">
                                      <p:stCondLst>
                                        <p:cond delay="3400"/>
                                      </p:stCondLst>
                                      <p:childTnLst>
                                        <p:animScale>
                                          <p:cBhvr>
                                            <p:cTn id="107" dur="400" fill="hold"/>
                                            <p:tgtEl>
                                              <p:spTgt spid="25"/>
                                            </p:tgtEl>
                                          </p:cBhvr>
                                          <p:by x="110000" y="110000"/>
                                        </p:animScale>
                                      </p:childTnLst>
                                    </p:cTn>
                                  </p:par>
                                  <p:par>
                                    <p:cTn id="108" presetID="53" presetClass="exit" presetSubtype="32" fill="hold" nodeType="withEffect">
                                      <p:stCondLst>
                                        <p:cond delay="3600"/>
                                      </p:stCondLst>
                                      <p:childTnLst>
                                        <p:anim calcmode="lin" valueType="num">
                                          <p:cBhvr>
                                            <p:cTn id="109" dur="400"/>
                                            <p:tgtEl>
                                              <p:spTgt spid="25"/>
                                            </p:tgtEl>
                                            <p:attrNameLst>
                                              <p:attrName>ppt_w</p:attrName>
                                            </p:attrNameLst>
                                          </p:cBhvr>
                                          <p:tavLst>
                                            <p:tav tm="0">
                                              <p:val>
                                                <p:strVal val="ppt_w"/>
                                              </p:val>
                                            </p:tav>
                                            <p:tav tm="100000">
                                              <p:val>
                                                <p:fltVal val="0"/>
                                              </p:val>
                                            </p:tav>
                                          </p:tavLst>
                                        </p:anim>
                                        <p:anim calcmode="lin" valueType="num">
                                          <p:cBhvr>
                                            <p:cTn id="110" dur="400"/>
                                            <p:tgtEl>
                                              <p:spTgt spid="25"/>
                                            </p:tgtEl>
                                            <p:attrNameLst>
                                              <p:attrName>ppt_h</p:attrName>
                                            </p:attrNameLst>
                                          </p:cBhvr>
                                          <p:tavLst>
                                            <p:tav tm="0">
                                              <p:val>
                                                <p:strVal val="ppt_h"/>
                                              </p:val>
                                            </p:tav>
                                            <p:tav tm="100000">
                                              <p:val>
                                                <p:fltVal val="0"/>
                                              </p:val>
                                            </p:tav>
                                          </p:tavLst>
                                        </p:anim>
                                        <p:animEffect transition="out" filter="fade">
                                          <p:cBhvr>
                                            <p:cTn id="111" dur="400"/>
                                            <p:tgtEl>
                                              <p:spTgt spid="25"/>
                                            </p:tgtEl>
                                          </p:cBhvr>
                                        </p:animEffect>
                                        <p:set>
                                          <p:cBhvr>
                                            <p:cTn id="112" dur="1" fill="hold">
                                              <p:stCondLst>
                                                <p:cond delay="399"/>
                                              </p:stCondLst>
                                            </p:cTn>
                                            <p:tgtEl>
                                              <p:spTgt spid="25"/>
                                            </p:tgtEl>
                                            <p:attrNameLst>
                                              <p:attrName>style.visibility</p:attrName>
                                            </p:attrNameLst>
                                          </p:cBhvr>
                                          <p:to>
                                            <p:strVal val="hidden"/>
                                          </p:to>
                                        </p:set>
                                      </p:childTnLst>
                                    </p:cTn>
                                  </p:par>
                                  <p:par>
                                    <p:cTn id="113" presetID="22" presetClass="entr" presetSubtype="2" fill="hold" nodeType="withEffect">
                                      <p:stCondLst>
                                        <p:cond delay="400"/>
                                      </p:stCondLst>
                                      <p:childTnLst>
                                        <p:set>
                                          <p:cBhvr>
                                            <p:cTn id="114" dur="1" fill="hold">
                                              <p:stCondLst>
                                                <p:cond delay="0"/>
                                              </p:stCondLst>
                                            </p:cTn>
                                            <p:tgtEl>
                                              <p:spTgt spid="7"/>
                                            </p:tgtEl>
                                            <p:attrNameLst>
                                              <p:attrName>style.visibility</p:attrName>
                                            </p:attrNameLst>
                                          </p:cBhvr>
                                          <p:to>
                                            <p:strVal val="visible"/>
                                          </p:to>
                                        </p:set>
                                        <p:animEffect transition="in" filter="wipe(right)">
                                          <p:cBhvr>
                                            <p:cTn id="115" dur="400"/>
                                            <p:tgtEl>
                                              <p:spTgt spid="7"/>
                                            </p:tgtEl>
                                          </p:cBhvr>
                                        </p:animEffect>
                                      </p:childTnLst>
                                    </p:cTn>
                                  </p:par>
                                  <p:par>
                                    <p:cTn id="116" presetID="22" presetClass="exit" presetSubtype="8" fill="hold" nodeType="withEffect">
                                      <p:stCondLst>
                                        <p:cond delay="3400"/>
                                      </p:stCondLst>
                                      <p:childTnLst>
                                        <p:animEffect transition="out" filter="wipe(left)">
                                          <p:cBhvr>
                                            <p:cTn id="117" dur="400"/>
                                            <p:tgtEl>
                                              <p:spTgt spid="7"/>
                                            </p:tgtEl>
                                          </p:cBhvr>
                                        </p:animEffect>
                                        <p:set>
                                          <p:cBhvr>
                                            <p:cTn id="118" dur="1" fill="hold">
                                              <p:stCondLst>
                                                <p:cond delay="399"/>
                                              </p:stCondLst>
                                            </p:cTn>
                                            <p:tgtEl>
                                              <p:spTgt spid="7"/>
                                            </p:tgtEl>
                                            <p:attrNameLst>
                                              <p:attrName>style.visibility</p:attrName>
                                            </p:attrNameLst>
                                          </p:cBhvr>
                                          <p:to>
                                            <p:strVal val="hidden"/>
                                          </p:to>
                                        </p:set>
                                      </p:childTnLst>
                                    </p:cTn>
                                  </p:par>
                                  <p:par>
                                    <p:cTn id="119" presetID="23" presetClass="entr" presetSubtype="16" fill="hold" grpId="0" nodeType="withEffect">
                                      <p:stCondLst>
                                        <p:cond delay="30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300" fill="hold"/>
                                            <p:tgtEl>
                                              <p:spTgt spid="23"/>
                                            </p:tgtEl>
                                            <p:attrNameLst>
                                              <p:attrName>ppt_w</p:attrName>
                                            </p:attrNameLst>
                                          </p:cBhvr>
                                          <p:tavLst>
                                            <p:tav tm="0">
                                              <p:val>
                                                <p:fltVal val="0"/>
                                              </p:val>
                                            </p:tav>
                                            <p:tav tm="100000">
                                              <p:val>
                                                <p:strVal val="#ppt_w"/>
                                              </p:val>
                                            </p:tav>
                                          </p:tavLst>
                                        </p:anim>
                                        <p:anim calcmode="lin" valueType="num">
                                          <p:cBhvr>
                                            <p:cTn id="122" dur="300" fill="hold"/>
                                            <p:tgtEl>
                                              <p:spTgt spid="23"/>
                                            </p:tgtEl>
                                            <p:attrNameLst>
                                              <p:attrName>ppt_h</p:attrName>
                                            </p:attrNameLst>
                                          </p:cBhvr>
                                          <p:tavLst>
                                            <p:tav tm="0">
                                              <p:val>
                                                <p:fltVal val="0"/>
                                              </p:val>
                                            </p:tav>
                                            <p:tav tm="100000">
                                              <p:val>
                                                <p:strVal val="#ppt_h"/>
                                              </p:val>
                                            </p:tav>
                                          </p:tavLst>
                                        </p:anim>
                                      </p:childTnLst>
                                    </p:cTn>
                                  </p:par>
                                  <p:par>
                                    <p:cTn id="123" presetID="6" presetClass="emph" presetSubtype="0" fill="hold" grpId="1" nodeType="withEffect">
                                      <p:stCondLst>
                                        <p:cond delay="600"/>
                                      </p:stCondLst>
                                      <p:childTnLst>
                                        <p:animScale>
                                          <p:cBhvr>
                                            <p:cTn id="124" dur="2000" fill="hold"/>
                                            <p:tgtEl>
                                              <p:spTgt spid="23"/>
                                            </p:tgtEl>
                                          </p:cBhvr>
                                          <p:by x="102000" y="102000"/>
                                        </p:animScale>
                                      </p:childTnLst>
                                    </p:cTn>
                                  </p:par>
                                  <p:par>
                                    <p:cTn id="125" presetID="2" presetClass="exit" presetSubtype="4" accel="100000" fill="hold" grpId="2" nodeType="withEffect">
                                      <p:stCondLst>
                                        <p:cond delay="3400"/>
                                      </p:stCondLst>
                                      <p:childTnLst>
                                        <p:anim calcmode="lin" valueType="num">
                                          <p:cBhvr additive="base">
                                            <p:cTn id="126" dur="350"/>
                                            <p:tgtEl>
                                              <p:spTgt spid="23"/>
                                            </p:tgtEl>
                                            <p:attrNameLst>
                                              <p:attrName>ppt_x</p:attrName>
                                            </p:attrNameLst>
                                          </p:cBhvr>
                                          <p:tavLst>
                                            <p:tav tm="0">
                                              <p:val>
                                                <p:strVal val="ppt_x"/>
                                              </p:val>
                                            </p:tav>
                                            <p:tav tm="100000">
                                              <p:val>
                                                <p:strVal val="ppt_x"/>
                                              </p:val>
                                            </p:tav>
                                          </p:tavLst>
                                        </p:anim>
                                        <p:anim calcmode="lin" valueType="num">
                                          <p:cBhvr additive="base">
                                            <p:cTn id="127" dur="350"/>
                                            <p:tgtEl>
                                              <p:spTgt spid="23"/>
                                            </p:tgtEl>
                                            <p:attrNameLst>
                                              <p:attrName>ppt_y</p:attrName>
                                            </p:attrNameLst>
                                          </p:cBhvr>
                                          <p:tavLst>
                                            <p:tav tm="0">
                                              <p:val>
                                                <p:strVal val="ppt_y"/>
                                              </p:val>
                                            </p:tav>
                                            <p:tav tm="100000">
                                              <p:val>
                                                <p:strVal val="1+ppt_h/2"/>
                                              </p:val>
                                            </p:tav>
                                          </p:tavLst>
                                        </p:anim>
                                        <p:set>
                                          <p:cBhvr>
                                            <p:cTn id="128" dur="1" fill="hold">
                                              <p:stCondLst>
                                                <p:cond delay="349"/>
                                              </p:stCondLst>
                                            </p:cTn>
                                            <p:tgtEl>
                                              <p:spTgt spid="23"/>
                                            </p:tgtEl>
                                            <p:attrNameLst>
                                              <p:attrName>style.visibility</p:attrName>
                                            </p:attrNameLst>
                                          </p:cBhvr>
                                          <p:to>
                                            <p:strVal val="hidden"/>
                                          </p:to>
                                        </p:set>
                                      </p:childTnLst>
                                    </p:cTn>
                                  </p:par>
                                  <p:par>
                                    <p:cTn id="129" presetID="23" presetClass="entr" presetSubtype="16" fill="hold" grpId="0" nodeType="withEffect">
                                      <p:stCondLst>
                                        <p:cond delay="40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300" fill="hold"/>
                                            <p:tgtEl>
                                              <p:spTgt spid="24"/>
                                            </p:tgtEl>
                                            <p:attrNameLst>
                                              <p:attrName>ppt_w</p:attrName>
                                            </p:attrNameLst>
                                          </p:cBhvr>
                                          <p:tavLst>
                                            <p:tav tm="0">
                                              <p:val>
                                                <p:fltVal val="0"/>
                                              </p:val>
                                            </p:tav>
                                            <p:tav tm="100000">
                                              <p:val>
                                                <p:strVal val="#ppt_w"/>
                                              </p:val>
                                            </p:tav>
                                          </p:tavLst>
                                        </p:anim>
                                        <p:anim calcmode="lin" valueType="num">
                                          <p:cBhvr>
                                            <p:cTn id="132" dur="300" fill="hold"/>
                                            <p:tgtEl>
                                              <p:spTgt spid="24"/>
                                            </p:tgtEl>
                                            <p:attrNameLst>
                                              <p:attrName>ppt_h</p:attrName>
                                            </p:attrNameLst>
                                          </p:cBhvr>
                                          <p:tavLst>
                                            <p:tav tm="0">
                                              <p:val>
                                                <p:fltVal val="0"/>
                                              </p:val>
                                            </p:tav>
                                            <p:tav tm="100000">
                                              <p:val>
                                                <p:strVal val="#ppt_h"/>
                                              </p:val>
                                            </p:tav>
                                          </p:tavLst>
                                        </p:anim>
                                      </p:childTnLst>
                                    </p:cTn>
                                  </p:par>
                                  <p:par>
                                    <p:cTn id="133" presetID="6" presetClass="emph" presetSubtype="0" fill="hold" grpId="1" nodeType="withEffect">
                                      <p:stCondLst>
                                        <p:cond delay="700"/>
                                      </p:stCondLst>
                                      <p:childTnLst>
                                        <p:animScale>
                                          <p:cBhvr>
                                            <p:cTn id="134" dur="2000" fill="hold"/>
                                            <p:tgtEl>
                                              <p:spTgt spid="24"/>
                                            </p:tgtEl>
                                          </p:cBhvr>
                                          <p:by x="102000" y="102000"/>
                                        </p:animScale>
                                      </p:childTnLst>
                                    </p:cTn>
                                  </p:par>
                                  <p:par>
                                    <p:cTn id="135" presetID="2" presetClass="exit" presetSubtype="4" accel="100000" fill="hold" grpId="2" nodeType="withEffect">
                                      <p:stCondLst>
                                        <p:cond delay="3400"/>
                                      </p:stCondLst>
                                      <p:childTnLst>
                                        <p:anim calcmode="lin" valueType="num">
                                          <p:cBhvr additive="base">
                                            <p:cTn id="136" dur="350"/>
                                            <p:tgtEl>
                                              <p:spTgt spid="24"/>
                                            </p:tgtEl>
                                            <p:attrNameLst>
                                              <p:attrName>ppt_x</p:attrName>
                                            </p:attrNameLst>
                                          </p:cBhvr>
                                          <p:tavLst>
                                            <p:tav tm="0">
                                              <p:val>
                                                <p:strVal val="ppt_x"/>
                                              </p:val>
                                            </p:tav>
                                            <p:tav tm="100000">
                                              <p:val>
                                                <p:strVal val="ppt_x"/>
                                              </p:val>
                                            </p:tav>
                                          </p:tavLst>
                                        </p:anim>
                                        <p:anim calcmode="lin" valueType="num">
                                          <p:cBhvr additive="base">
                                            <p:cTn id="137" dur="350"/>
                                            <p:tgtEl>
                                              <p:spTgt spid="24"/>
                                            </p:tgtEl>
                                            <p:attrNameLst>
                                              <p:attrName>ppt_y</p:attrName>
                                            </p:attrNameLst>
                                          </p:cBhvr>
                                          <p:tavLst>
                                            <p:tav tm="0">
                                              <p:val>
                                                <p:strVal val="ppt_y"/>
                                              </p:val>
                                            </p:tav>
                                            <p:tav tm="100000">
                                              <p:val>
                                                <p:strVal val="1+ppt_h/2"/>
                                              </p:val>
                                            </p:tav>
                                          </p:tavLst>
                                        </p:anim>
                                        <p:set>
                                          <p:cBhvr>
                                            <p:cTn id="138" dur="1" fill="hold">
                                              <p:stCondLst>
                                                <p:cond delay="349"/>
                                              </p:stCondLst>
                                            </p:cTn>
                                            <p:tgtEl>
                                              <p:spTgt spid="24"/>
                                            </p:tgtEl>
                                            <p:attrNameLst>
                                              <p:attrName>style.visibility</p:attrName>
                                            </p:attrNameLst>
                                          </p:cBhvr>
                                          <p:to>
                                            <p:strVal val="hidden"/>
                                          </p:to>
                                        </p:set>
                                      </p:childTnLst>
                                    </p:cTn>
                                  </p:par>
                                  <p:par>
                                    <p:cTn id="139" presetID="22" presetClass="entr" presetSubtype="2" fill="hold" nodeType="withEffect">
                                      <p:stCondLst>
                                        <p:cond delay="600"/>
                                      </p:stCondLst>
                                      <p:childTnLst>
                                        <p:set>
                                          <p:cBhvr>
                                            <p:cTn id="140" dur="1" fill="hold">
                                              <p:stCondLst>
                                                <p:cond delay="0"/>
                                              </p:stCondLst>
                                            </p:cTn>
                                            <p:tgtEl>
                                              <p:spTgt spid="6"/>
                                            </p:tgtEl>
                                            <p:attrNameLst>
                                              <p:attrName>style.visibility</p:attrName>
                                            </p:attrNameLst>
                                          </p:cBhvr>
                                          <p:to>
                                            <p:strVal val="visible"/>
                                          </p:to>
                                        </p:set>
                                        <p:animEffect transition="in" filter="wipe(right)">
                                          <p:cBhvr>
                                            <p:cTn id="141" dur="400"/>
                                            <p:tgtEl>
                                              <p:spTgt spid="6"/>
                                            </p:tgtEl>
                                          </p:cBhvr>
                                        </p:animEffect>
                                      </p:childTnLst>
                                    </p:cTn>
                                  </p:par>
                                  <p:par>
                                    <p:cTn id="142" presetID="22" presetClass="exit" presetSubtype="8" fill="hold" nodeType="withEffect">
                                      <p:stCondLst>
                                        <p:cond delay="3600"/>
                                      </p:stCondLst>
                                      <p:childTnLst>
                                        <p:animEffect transition="out" filter="wipe(left)">
                                          <p:cBhvr>
                                            <p:cTn id="143" dur="400"/>
                                            <p:tgtEl>
                                              <p:spTgt spid="6"/>
                                            </p:tgtEl>
                                          </p:cBhvr>
                                        </p:animEffect>
                                        <p:set>
                                          <p:cBhvr>
                                            <p:cTn id="144" dur="1" fill="hold">
                                              <p:stCondLst>
                                                <p:cond delay="399"/>
                                              </p:stCondLst>
                                            </p:cTn>
                                            <p:tgtEl>
                                              <p:spTgt spid="6"/>
                                            </p:tgtEl>
                                            <p:attrNameLst>
                                              <p:attrName>style.visibility</p:attrName>
                                            </p:attrNameLst>
                                          </p:cBhvr>
                                          <p:to>
                                            <p:strVal val="hidden"/>
                                          </p:to>
                                        </p:set>
                                      </p:childTnLst>
                                    </p:cTn>
                                  </p:par>
                                  <p:par>
                                    <p:cTn id="145" presetID="23" presetClass="entr" presetSubtype="16" fill="hold" grpId="0" nodeType="withEffect">
                                      <p:stCondLst>
                                        <p:cond delay="500"/>
                                      </p:stCondLst>
                                      <p:childTnLst>
                                        <p:set>
                                          <p:cBhvr>
                                            <p:cTn id="146" dur="1" fill="hold">
                                              <p:stCondLst>
                                                <p:cond delay="0"/>
                                              </p:stCondLst>
                                            </p:cTn>
                                            <p:tgtEl>
                                              <p:spTgt spid="21"/>
                                            </p:tgtEl>
                                            <p:attrNameLst>
                                              <p:attrName>style.visibility</p:attrName>
                                            </p:attrNameLst>
                                          </p:cBhvr>
                                          <p:to>
                                            <p:strVal val="visible"/>
                                          </p:to>
                                        </p:set>
                                        <p:anim calcmode="lin" valueType="num">
                                          <p:cBhvr>
                                            <p:cTn id="147" dur="300" fill="hold"/>
                                            <p:tgtEl>
                                              <p:spTgt spid="21"/>
                                            </p:tgtEl>
                                            <p:attrNameLst>
                                              <p:attrName>ppt_w</p:attrName>
                                            </p:attrNameLst>
                                          </p:cBhvr>
                                          <p:tavLst>
                                            <p:tav tm="0">
                                              <p:val>
                                                <p:fltVal val="0"/>
                                              </p:val>
                                            </p:tav>
                                            <p:tav tm="100000">
                                              <p:val>
                                                <p:strVal val="#ppt_w"/>
                                              </p:val>
                                            </p:tav>
                                          </p:tavLst>
                                        </p:anim>
                                        <p:anim calcmode="lin" valueType="num">
                                          <p:cBhvr>
                                            <p:cTn id="148" dur="300" fill="hold"/>
                                            <p:tgtEl>
                                              <p:spTgt spid="21"/>
                                            </p:tgtEl>
                                            <p:attrNameLst>
                                              <p:attrName>ppt_h</p:attrName>
                                            </p:attrNameLst>
                                          </p:cBhvr>
                                          <p:tavLst>
                                            <p:tav tm="0">
                                              <p:val>
                                                <p:fltVal val="0"/>
                                              </p:val>
                                            </p:tav>
                                            <p:tav tm="100000">
                                              <p:val>
                                                <p:strVal val="#ppt_h"/>
                                              </p:val>
                                            </p:tav>
                                          </p:tavLst>
                                        </p:anim>
                                      </p:childTnLst>
                                    </p:cTn>
                                  </p:par>
                                  <p:par>
                                    <p:cTn id="149" presetID="6" presetClass="emph" presetSubtype="0" fill="hold" grpId="1" nodeType="withEffect">
                                      <p:stCondLst>
                                        <p:cond delay="800"/>
                                      </p:stCondLst>
                                      <p:childTnLst>
                                        <p:animScale>
                                          <p:cBhvr>
                                            <p:cTn id="150" dur="2000" fill="hold"/>
                                            <p:tgtEl>
                                              <p:spTgt spid="21"/>
                                            </p:tgtEl>
                                          </p:cBhvr>
                                          <p:by x="102000" y="102000"/>
                                        </p:animScale>
                                      </p:childTnLst>
                                    </p:cTn>
                                  </p:par>
                                  <p:par>
                                    <p:cTn id="151" presetID="2" presetClass="exit" presetSubtype="4" accel="100000" fill="hold" grpId="2" nodeType="withEffect">
                                      <p:stCondLst>
                                        <p:cond delay="3600"/>
                                      </p:stCondLst>
                                      <p:childTnLst>
                                        <p:anim calcmode="lin" valueType="num">
                                          <p:cBhvr additive="base">
                                            <p:cTn id="152" dur="350"/>
                                            <p:tgtEl>
                                              <p:spTgt spid="21"/>
                                            </p:tgtEl>
                                            <p:attrNameLst>
                                              <p:attrName>ppt_x</p:attrName>
                                            </p:attrNameLst>
                                          </p:cBhvr>
                                          <p:tavLst>
                                            <p:tav tm="0">
                                              <p:val>
                                                <p:strVal val="ppt_x"/>
                                              </p:val>
                                            </p:tav>
                                            <p:tav tm="100000">
                                              <p:val>
                                                <p:strVal val="ppt_x"/>
                                              </p:val>
                                            </p:tav>
                                          </p:tavLst>
                                        </p:anim>
                                        <p:anim calcmode="lin" valueType="num">
                                          <p:cBhvr additive="base">
                                            <p:cTn id="153" dur="350"/>
                                            <p:tgtEl>
                                              <p:spTgt spid="21"/>
                                            </p:tgtEl>
                                            <p:attrNameLst>
                                              <p:attrName>ppt_y</p:attrName>
                                            </p:attrNameLst>
                                          </p:cBhvr>
                                          <p:tavLst>
                                            <p:tav tm="0">
                                              <p:val>
                                                <p:strVal val="ppt_y"/>
                                              </p:val>
                                            </p:tav>
                                            <p:tav tm="100000">
                                              <p:val>
                                                <p:strVal val="1+ppt_h/2"/>
                                              </p:val>
                                            </p:tav>
                                          </p:tavLst>
                                        </p:anim>
                                        <p:set>
                                          <p:cBhvr>
                                            <p:cTn id="154" dur="1" fill="hold">
                                              <p:stCondLst>
                                                <p:cond delay="349"/>
                                              </p:stCondLst>
                                            </p:cTn>
                                            <p:tgtEl>
                                              <p:spTgt spid="21"/>
                                            </p:tgtEl>
                                            <p:attrNameLst>
                                              <p:attrName>style.visibility</p:attrName>
                                            </p:attrNameLst>
                                          </p:cBhvr>
                                          <p:to>
                                            <p:strVal val="hidden"/>
                                          </p:to>
                                        </p:set>
                                      </p:childTnLst>
                                    </p:cTn>
                                  </p:par>
                                  <p:par>
                                    <p:cTn id="155" presetID="23" presetClass="entr" presetSubtype="16" fill="hold" grpId="0" nodeType="withEffect">
                                      <p:stCondLst>
                                        <p:cond delay="60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300" fill="hold"/>
                                            <p:tgtEl>
                                              <p:spTgt spid="22"/>
                                            </p:tgtEl>
                                            <p:attrNameLst>
                                              <p:attrName>ppt_w</p:attrName>
                                            </p:attrNameLst>
                                          </p:cBhvr>
                                          <p:tavLst>
                                            <p:tav tm="0">
                                              <p:val>
                                                <p:fltVal val="0"/>
                                              </p:val>
                                            </p:tav>
                                            <p:tav tm="100000">
                                              <p:val>
                                                <p:strVal val="#ppt_w"/>
                                              </p:val>
                                            </p:tav>
                                          </p:tavLst>
                                        </p:anim>
                                        <p:anim calcmode="lin" valueType="num">
                                          <p:cBhvr>
                                            <p:cTn id="158" dur="300" fill="hold"/>
                                            <p:tgtEl>
                                              <p:spTgt spid="22"/>
                                            </p:tgtEl>
                                            <p:attrNameLst>
                                              <p:attrName>ppt_h</p:attrName>
                                            </p:attrNameLst>
                                          </p:cBhvr>
                                          <p:tavLst>
                                            <p:tav tm="0">
                                              <p:val>
                                                <p:fltVal val="0"/>
                                              </p:val>
                                            </p:tav>
                                            <p:tav tm="100000">
                                              <p:val>
                                                <p:strVal val="#ppt_h"/>
                                              </p:val>
                                            </p:tav>
                                          </p:tavLst>
                                        </p:anim>
                                      </p:childTnLst>
                                    </p:cTn>
                                  </p:par>
                                  <p:par>
                                    <p:cTn id="159" presetID="6" presetClass="emph" presetSubtype="0" fill="hold" grpId="1" nodeType="withEffect">
                                      <p:stCondLst>
                                        <p:cond delay="900"/>
                                      </p:stCondLst>
                                      <p:childTnLst>
                                        <p:animScale>
                                          <p:cBhvr>
                                            <p:cTn id="160" dur="2000" fill="hold"/>
                                            <p:tgtEl>
                                              <p:spTgt spid="22"/>
                                            </p:tgtEl>
                                          </p:cBhvr>
                                          <p:by x="102000" y="102000"/>
                                        </p:animScale>
                                      </p:childTnLst>
                                    </p:cTn>
                                  </p:par>
                                  <p:par>
                                    <p:cTn id="161" presetID="2" presetClass="exit" presetSubtype="4" accel="100000" fill="hold" grpId="2" nodeType="withEffect">
                                      <p:stCondLst>
                                        <p:cond delay="3600"/>
                                      </p:stCondLst>
                                      <p:childTnLst>
                                        <p:anim calcmode="lin" valueType="num">
                                          <p:cBhvr additive="base">
                                            <p:cTn id="162" dur="350"/>
                                            <p:tgtEl>
                                              <p:spTgt spid="22"/>
                                            </p:tgtEl>
                                            <p:attrNameLst>
                                              <p:attrName>ppt_x</p:attrName>
                                            </p:attrNameLst>
                                          </p:cBhvr>
                                          <p:tavLst>
                                            <p:tav tm="0">
                                              <p:val>
                                                <p:strVal val="ppt_x"/>
                                              </p:val>
                                            </p:tav>
                                            <p:tav tm="100000">
                                              <p:val>
                                                <p:strVal val="ppt_x"/>
                                              </p:val>
                                            </p:tav>
                                          </p:tavLst>
                                        </p:anim>
                                        <p:anim calcmode="lin" valueType="num">
                                          <p:cBhvr additive="base">
                                            <p:cTn id="163" dur="350"/>
                                            <p:tgtEl>
                                              <p:spTgt spid="22"/>
                                            </p:tgtEl>
                                            <p:attrNameLst>
                                              <p:attrName>ppt_y</p:attrName>
                                            </p:attrNameLst>
                                          </p:cBhvr>
                                          <p:tavLst>
                                            <p:tav tm="0">
                                              <p:val>
                                                <p:strVal val="ppt_y"/>
                                              </p:val>
                                            </p:tav>
                                            <p:tav tm="100000">
                                              <p:val>
                                                <p:strVal val="1+ppt_h/2"/>
                                              </p:val>
                                            </p:tav>
                                          </p:tavLst>
                                        </p:anim>
                                        <p:set>
                                          <p:cBhvr>
                                            <p:cTn id="164" dur="1" fill="hold">
                                              <p:stCondLst>
                                                <p:cond delay="349"/>
                                              </p:stCondLst>
                                            </p:cTn>
                                            <p:tgtEl>
                                              <p:spTgt spid="22"/>
                                            </p:tgtEl>
                                            <p:attrNameLst>
                                              <p:attrName>style.visibility</p:attrName>
                                            </p:attrNameLst>
                                          </p:cBhvr>
                                          <p:to>
                                            <p:strVal val="hidden"/>
                                          </p:to>
                                        </p:set>
                                      </p:childTnLst>
                                    </p:cTn>
                                  </p:par>
                                  <p:par>
                                    <p:cTn id="165" presetID="22" presetClass="entr" presetSubtype="2" fill="hold" nodeType="withEffect">
                                      <p:stCondLst>
                                        <p:cond delay="800"/>
                                      </p:stCondLst>
                                      <p:childTnLst>
                                        <p:set>
                                          <p:cBhvr>
                                            <p:cTn id="166" dur="1" fill="hold">
                                              <p:stCondLst>
                                                <p:cond delay="0"/>
                                              </p:stCondLst>
                                            </p:cTn>
                                            <p:tgtEl>
                                              <p:spTgt spid="5"/>
                                            </p:tgtEl>
                                            <p:attrNameLst>
                                              <p:attrName>style.visibility</p:attrName>
                                            </p:attrNameLst>
                                          </p:cBhvr>
                                          <p:to>
                                            <p:strVal val="visible"/>
                                          </p:to>
                                        </p:set>
                                        <p:animEffect transition="in" filter="wipe(right)">
                                          <p:cBhvr>
                                            <p:cTn id="167" dur="400"/>
                                            <p:tgtEl>
                                              <p:spTgt spid="5"/>
                                            </p:tgtEl>
                                          </p:cBhvr>
                                        </p:animEffect>
                                      </p:childTnLst>
                                    </p:cTn>
                                  </p:par>
                                  <p:par>
                                    <p:cTn id="168" presetID="22" presetClass="exit" presetSubtype="8" fill="hold" nodeType="withEffect">
                                      <p:stCondLst>
                                        <p:cond delay="3800"/>
                                      </p:stCondLst>
                                      <p:childTnLst>
                                        <p:animEffect transition="out" filter="wipe(left)">
                                          <p:cBhvr>
                                            <p:cTn id="169" dur="400"/>
                                            <p:tgtEl>
                                              <p:spTgt spid="5"/>
                                            </p:tgtEl>
                                          </p:cBhvr>
                                        </p:animEffect>
                                        <p:set>
                                          <p:cBhvr>
                                            <p:cTn id="170" dur="1" fill="hold">
                                              <p:stCondLst>
                                                <p:cond delay="399"/>
                                              </p:stCondLst>
                                            </p:cTn>
                                            <p:tgtEl>
                                              <p:spTgt spid="5"/>
                                            </p:tgtEl>
                                            <p:attrNameLst>
                                              <p:attrName>style.visibility</p:attrName>
                                            </p:attrNameLst>
                                          </p:cBhvr>
                                          <p:to>
                                            <p:strVal val="hidden"/>
                                          </p:to>
                                        </p:set>
                                      </p:childTnLst>
                                    </p:cTn>
                                  </p:par>
                                  <p:par>
                                    <p:cTn id="171" presetID="23" presetClass="entr" presetSubtype="16" fill="hold" grpId="0" nodeType="withEffect">
                                      <p:stCondLst>
                                        <p:cond delay="700"/>
                                      </p:stCondLst>
                                      <p:childTnLst>
                                        <p:set>
                                          <p:cBhvr>
                                            <p:cTn id="172" dur="1" fill="hold">
                                              <p:stCondLst>
                                                <p:cond delay="0"/>
                                              </p:stCondLst>
                                            </p:cTn>
                                            <p:tgtEl>
                                              <p:spTgt spid="19"/>
                                            </p:tgtEl>
                                            <p:attrNameLst>
                                              <p:attrName>style.visibility</p:attrName>
                                            </p:attrNameLst>
                                          </p:cBhvr>
                                          <p:to>
                                            <p:strVal val="visible"/>
                                          </p:to>
                                        </p:set>
                                        <p:anim calcmode="lin" valueType="num">
                                          <p:cBhvr>
                                            <p:cTn id="173" dur="300" fill="hold"/>
                                            <p:tgtEl>
                                              <p:spTgt spid="19"/>
                                            </p:tgtEl>
                                            <p:attrNameLst>
                                              <p:attrName>ppt_w</p:attrName>
                                            </p:attrNameLst>
                                          </p:cBhvr>
                                          <p:tavLst>
                                            <p:tav tm="0">
                                              <p:val>
                                                <p:fltVal val="0"/>
                                              </p:val>
                                            </p:tav>
                                            <p:tav tm="100000">
                                              <p:val>
                                                <p:strVal val="#ppt_w"/>
                                              </p:val>
                                            </p:tav>
                                          </p:tavLst>
                                        </p:anim>
                                        <p:anim calcmode="lin" valueType="num">
                                          <p:cBhvr>
                                            <p:cTn id="174" dur="300" fill="hold"/>
                                            <p:tgtEl>
                                              <p:spTgt spid="19"/>
                                            </p:tgtEl>
                                            <p:attrNameLst>
                                              <p:attrName>ppt_h</p:attrName>
                                            </p:attrNameLst>
                                          </p:cBhvr>
                                          <p:tavLst>
                                            <p:tav tm="0">
                                              <p:val>
                                                <p:fltVal val="0"/>
                                              </p:val>
                                            </p:tav>
                                            <p:tav tm="100000">
                                              <p:val>
                                                <p:strVal val="#ppt_h"/>
                                              </p:val>
                                            </p:tav>
                                          </p:tavLst>
                                        </p:anim>
                                      </p:childTnLst>
                                    </p:cTn>
                                  </p:par>
                                  <p:par>
                                    <p:cTn id="175" presetID="6" presetClass="emph" presetSubtype="0" fill="hold" grpId="1" nodeType="withEffect">
                                      <p:stCondLst>
                                        <p:cond delay="1000"/>
                                      </p:stCondLst>
                                      <p:childTnLst>
                                        <p:animScale>
                                          <p:cBhvr>
                                            <p:cTn id="176" dur="2000" fill="hold"/>
                                            <p:tgtEl>
                                              <p:spTgt spid="19"/>
                                            </p:tgtEl>
                                          </p:cBhvr>
                                          <p:by x="102000" y="102000"/>
                                        </p:animScale>
                                      </p:childTnLst>
                                    </p:cTn>
                                  </p:par>
                                  <p:par>
                                    <p:cTn id="177" presetID="2" presetClass="exit" presetSubtype="4" accel="100000" fill="hold" grpId="2" nodeType="withEffect">
                                      <p:stCondLst>
                                        <p:cond delay="3800"/>
                                      </p:stCondLst>
                                      <p:childTnLst>
                                        <p:anim calcmode="lin" valueType="num">
                                          <p:cBhvr additive="base">
                                            <p:cTn id="178" dur="350"/>
                                            <p:tgtEl>
                                              <p:spTgt spid="19"/>
                                            </p:tgtEl>
                                            <p:attrNameLst>
                                              <p:attrName>ppt_x</p:attrName>
                                            </p:attrNameLst>
                                          </p:cBhvr>
                                          <p:tavLst>
                                            <p:tav tm="0">
                                              <p:val>
                                                <p:strVal val="ppt_x"/>
                                              </p:val>
                                            </p:tav>
                                            <p:tav tm="100000">
                                              <p:val>
                                                <p:strVal val="ppt_x"/>
                                              </p:val>
                                            </p:tav>
                                          </p:tavLst>
                                        </p:anim>
                                        <p:anim calcmode="lin" valueType="num">
                                          <p:cBhvr additive="base">
                                            <p:cTn id="179" dur="350"/>
                                            <p:tgtEl>
                                              <p:spTgt spid="19"/>
                                            </p:tgtEl>
                                            <p:attrNameLst>
                                              <p:attrName>ppt_y</p:attrName>
                                            </p:attrNameLst>
                                          </p:cBhvr>
                                          <p:tavLst>
                                            <p:tav tm="0">
                                              <p:val>
                                                <p:strVal val="ppt_y"/>
                                              </p:val>
                                            </p:tav>
                                            <p:tav tm="100000">
                                              <p:val>
                                                <p:strVal val="1+ppt_h/2"/>
                                              </p:val>
                                            </p:tav>
                                          </p:tavLst>
                                        </p:anim>
                                        <p:set>
                                          <p:cBhvr>
                                            <p:cTn id="180" dur="1" fill="hold">
                                              <p:stCondLst>
                                                <p:cond delay="349"/>
                                              </p:stCondLst>
                                            </p:cTn>
                                            <p:tgtEl>
                                              <p:spTgt spid="19"/>
                                            </p:tgtEl>
                                            <p:attrNameLst>
                                              <p:attrName>style.visibility</p:attrName>
                                            </p:attrNameLst>
                                          </p:cBhvr>
                                          <p:to>
                                            <p:strVal val="hidden"/>
                                          </p:to>
                                        </p:set>
                                      </p:childTnLst>
                                    </p:cTn>
                                  </p:par>
                                  <p:par>
                                    <p:cTn id="181" presetID="23" presetClass="entr" presetSubtype="16" fill="hold" grpId="0" nodeType="withEffect">
                                      <p:stCondLst>
                                        <p:cond delay="800"/>
                                      </p:stCondLst>
                                      <p:childTnLst>
                                        <p:set>
                                          <p:cBhvr>
                                            <p:cTn id="182" dur="1" fill="hold">
                                              <p:stCondLst>
                                                <p:cond delay="0"/>
                                              </p:stCondLst>
                                            </p:cTn>
                                            <p:tgtEl>
                                              <p:spTgt spid="20"/>
                                            </p:tgtEl>
                                            <p:attrNameLst>
                                              <p:attrName>style.visibility</p:attrName>
                                            </p:attrNameLst>
                                          </p:cBhvr>
                                          <p:to>
                                            <p:strVal val="visible"/>
                                          </p:to>
                                        </p:set>
                                        <p:anim calcmode="lin" valueType="num">
                                          <p:cBhvr>
                                            <p:cTn id="183" dur="300" fill="hold"/>
                                            <p:tgtEl>
                                              <p:spTgt spid="20"/>
                                            </p:tgtEl>
                                            <p:attrNameLst>
                                              <p:attrName>ppt_w</p:attrName>
                                            </p:attrNameLst>
                                          </p:cBhvr>
                                          <p:tavLst>
                                            <p:tav tm="0">
                                              <p:val>
                                                <p:fltVal val="0"/>
                                              </p:val>
                                            </p:tav>
                                            <p:tav tm="100000">
                                              <p:val>
                                                <p:strVal val="#ppt_w"/>
                                              </p:val>
                                            </p:tav>
                                          </p:tavLst>
                                        </p:anim>
                                        <p:anim calcmode="lin" valueType="num">
                                          <p:cBhvr>
                                            <p:cTn id="184" dur="300" fill="hold"/>
                                            <p:tgtEl>
                                              <p:spTgt spid="20"/>
                                            </p:tgtEl>
                                            <p:attrNameLst>
                                              <p:attrName>ppt_h</p:attrName>
                                            </p:attrNameLst>
                                          </p:cBhvr>
                                          <p:tavLst>
                                            <p:tav tm="0">
                                              <p:val>
                                                <p:fltVal val="0"/>
                                              </p:val>
                                            </p:tav>
                                            <p:tav tm="100000">
                                              <p:val>
                                                <p:strVal val="#ppt_h"/>
                                              </p:val>
                                            </p:tav>
                                          </p:tavLst>
                                        </p:anim>
                                      </p:childTnLst>
                                    </p:cTn>
                                  </p:par>
                                  <p:par>
                                    <p:cTn id="185" presetID="6" presetClass="emph" presetSubtype="0" fill="hold" grpId="1" nodeType="withEffect">
                                      <p:stCondLst>
                                        <p:cond delay="1100"/>
                                      </p:stCondLst>
                                      <p:childTnLst>
                                        <p:animScale>
                                          <p:cBhvr>
                                            <p:cTn id="186" dur="2000" fill="hold"/>
                                            <p:tgtEl>
                                              <p:spTgt spid="20"/>
                                            </p:tgtEl>
                                          </p:cBhvr>
                                          <p:by x="102000" y="102000"/>
                                        </p:animScale>
                                      </p:childTnLst>
                                    </p:cTn>
                                  </p:par>
                                  <p:par>
                                    <p:cTn id="187" presetID="2" presetClass="exit" presetSubtype="4" accel="100000" fill="hold" grpId="2" nodeType="withEffect">
                                      <p:stCondLst>
                                        <p:cond delay="3800"/>
                                      </p:stCondLst>
                                      <p:childTnLst>
                                        <p:anim calcmode="lin" valueType="num">
                                          <p:cBhvr additive="base">
                                            <p:cTn id="188" dur="350"/>
                                            <p:tgtEl>
                                              <p:spTgt spid="20"/>
                                            </p:tgtEl>
                                            <p:attrNameLst>
                                              <p:attrName>ppt_x</p:attrName>
                                            </p:attrNameLst>
                                          </p:cBhvr>
                                          <p:tavLst>
                                            <p:tav tm="0">
                                              <p:val>
                                                <p:strVal val="ppt_x"/>
                                              </p:val>
                                            </p:tav>
                                            <p:tav tm="100000">
                                              <p:val>
                                                <p:strVal val="ppt_x"/>
                                              </p:val>
                                            </p:tav>
                                          </p:tavLst>
                                        </p:anim>
                                        <p:anim calcmode="lin" valueType="num">
                                          <p:cBhvr additive="base">
                                            <p:cTn id="189" dur="350"/>
                                            <p:tgtEl>
                                              <p:spTgt spid="20"/>
                                            </p:tgtEl>
                                            <p:attrNameLst>
                                              <p:attrName>ppt_y</p:attrName>
                                            </p:attrNameLst>
                                          </p:cBhvr>
                                          <p:tavLst>
                                            <p:tav tm="0">
                                              <p:val>
                                                <p:strVal val="ppt_y"/>
                                              </p:val>
                                            </p:tav>
                                            <p:tav tm="100000">
                                              <p:val>
                                                <p:strVal val="1+ppt_h/2"/>
                                              </p:val>
                                            </p:tav>
                                          </p:tavLst>
                                        </p:anim>
                                        <p:set>
                                          <p:cBhvr>
                                            <p:cTn id="190" dur="1" fill="hold">
                                              <p:stCondLst>
                                                <p:cond delay="349"/>
                                              </p:stCondLst>
                                            </p:cTn>
                                            <p:tgtEl>
                                              <p:spTgt spid="20"/>
                                            </p:tgtEl>
                                            <p:attrNameLst>
                                              <p:attrName>style.visibility</p:attrName>
                                            </p:attrNameLst>
                                          </p:cBhvr>
                                          <p:to>
                                            <p:strVal val="hidden"/>
                                          </p:to>
                                        </p:set>
                                      </p:childTnLst>
                                    </p:cTn>
                                  </p:par>
                                  <p:par>
                                    <p:cTn id="191" presetID="1" presetClass="entr" presetSubtype="0" fill="hold" grpId="0" nodeType="withEffect">
                                      <p:stCondLst>
                                        <p:cond delay="1000"/>
                                      </p:stCondLst>
                                      <p:childTnLst>
                                        <p:set>
                                          <p:cBhvr>
                                            <p:cTn id="192" dur="1" fill="hold">
                                              <p:stCondLst>
                                                <p:cond delay="0"/>
                                              </p:stCondLst>
                                            </p:cTn>
                                            <p:tgtEl>
                                              <p:spTgt spid="42"/>
                                            </p:tgtEl>
                                            <p:attrNameLst>
                                              <p:attrName>style.visibility</p:attrName>
                                            </p:attrNameLst>
                                          </p:cBhvr>
                                          <p:to>
                                            <p:strVal val="visible"/>
                                          </p:to>
                                        </p:set>
                                      </p:childTnLst>
                                    </p:cTn>
                                  </p:par>
                                  <p:par>
                                    <p:cTn id="193" presetID="22" presetClass="entr" presetSubtype="2" fill="hold" nodeType="withEffect">
                                      <p:stCondLst>
                                        <p:cond delay="1000"/>
                                      </p:stCondLst>
                                      <p:childTnLst>
                                        <p:set>
                                          <p:cBhvr>
                                            <p:cTn id="194" dur="1" fill="hold">
                                              <p:stCondLst>
                                                <p:cond delay="0"/>
                                              </p:stCondLst>
                                            </p:cTn>
                                            <p:tgtEl>
                                              <p:spTgt spid="4"/>
                                            </p:tgtEl>
                                            <p:attrNameLst>
                                              <p:attrName>style.visibility</p:attrName>
                                            </p:attrNameLst>
                                          </p:cBhvr>
                                          <p:to>
                                            <p:strVal val="visible"/>
                                          </p:to>
                                        </p:set>
                                        <p:animEffect transition="in" filter="wipe(right)">
                                          <p:cBhvr>
                                            <p:cTn id="195" dur="400"/>
                                            <p:tgtEl>
                                              <p:spTgt spid="4"/>
                                            </p:tgtEl>
                                          </p:cBhvr>
                                        </p:animEffect>
                                      </p:childTnLst>
                                    </p:cTn>
                                  </p:par>
                                  <p:par>
                                    <p:cTn id="196" presetID="22" presetClass="exit" presetSubtype="8" fill="hold" nodeType="withEffect">
                                      <p:stCondLst>
                                        <p:cond delay="4000"/>
                                      </p:stCondLst>
                                      <p:childTnLst>
                                        <p:animEffect transition="out" filter="wipe(left)">
                                          <p:cBhvr>
                                            <p:cTn id="197" dur="400"/>
                                            <p:tgtEl>
                                              <p:spTgt spid="4"/>
                                            </p:tgtEl>
                                          </p:cBhvr>
                                        </p:animEffect>
                                        <p:set>
                                          <p:cBhvr>
                                            <p:cTn id="198" dur="1" fill="hold">
                                              <p:stCondLst>
                                                <p:cond delay="399"/>
                                              </p:stCondLst>
                                            </p:cTn>
                                            <p:tgtEl>
                                              <p:spTgt spid="4"/>
                                            </p:tgtEl>
                                            <p:attrNameLst>
                                              <p:attrName>style.visibility</p:attrName>
                                            </p:attrNameLst>
                                          </p:cBhvr>
                                          <p:to>
                                            <p:strVal val="hidden"/>
                                          </p:to>
                                        </p:set>
                                      </p:childTnLst>
                                    </p:cTn>
                                  </p:par>
                                  <p:par>
                                    <p:cTn id="199" presetID="23" presetClass="entr" presetSubtype="16" fill="hold" grpId="0" nodeType="withEffect">
                                      <p:stCondLst>
                                        <p:cond delay="900"/>
                                      </p:stCondLst>
                                      <p:childTnLst>
                                        <p:set>
                                          <p:cBhvr>
                                            <p:cTn id="200" dur="1" fill="hold">
                                              <p:stCondLst>
                                                <p:cond delay="0"/>
                                              </p:stCondLst>
                                            </p:cTn>
                                            <p:tgtEl>
                                              <p:spTgt spid="17"/>
                                            </p:tgtEl>
                                            <p:attrNameLst>
                                              <p:attrName>style.visibility</p:attrName>
                                            </p:attrNameLst>
                                          </p:cBhvr>
                                          <p:to>
                                            <p:strVal val="visible"/>
                                          </p:to>
                                        </p:set>
                                        <p:anim calcmode="lin" valueType="num">
                                          <p:cBhvr>
                                            <p:cTn id="201" dur="300" fill="hold"/>
                                            <p:tgtEl>
                                              <p:spTgt spid="17"/>
                                            </p:tgtEl>
                                            <p:attrNameLst>
                                              <p:attrName>ppt_w</p:attrName>
                                            </p:attrNameLst>
                                          </p:cBhvr>
                                          <p:tavLst>
                                            <p:tav tm="0">
                                              <p:val>
                                                <p:fltVal val="0"/>
                                              </p:val>
                                            </p:tav>
                                            <p:tav tm="100000">
                                              <p:val>
                                                <p:strVal val="#ppt_w"/>
                                              </p:val>
                                            </p:tav>
                                          </p:tavLst>
                                        </p:anim>
                                        <p:anim calcmode="lin" valueType="num">
                                          <p:cBhvr>
                                            <p:cTn id="202" dur="300" fill="hold"/>
                                            <p:tgtEl>
                                              <p:spTgt spid="17"/>
                                            </p:tgtEl>
                                            <p:attrNameLst>
                                              <p:attrName>ppt_h</p:attrName>
                                            </p:attrNameLst>
                                          </p:cBhvr>
                                          <p:tavLst>
                                            <p:tav tm="0">
                                              <p:val>
                                                <p:fltVal val="0"/>
                                              </p:val>
                                            </p:tav>
                                            <p:tav tm="100000">
                                              <p:val>
                                                <p:strVal val="#ppt_h"/>
                                              </p:val>
                                            </p:tav>
                                          </p:tavLst>
                                        </p:anim>
                                      </p:childTnLst>
                                    </p:cTn>
                                  </p:par>
                                  <p:par>
                                    <p:cTn id="203" presetID="6" presetClass="emph" presetSubtype="0" fill="hold" grpId="1" nodeType="withEffect">
                                      <p:stCondLst>
                                        <p:cond delay="1200"/>
                                      </p:stCondLst>
                                      <p:childTnLst>
                                        <p:animScale>
                                          <p:cBhvr>
                                            <p:cTn id="204" dur="2000" fill="hold"/>
                                            <p:tgtEl>
                                              <p:spTgt spid="17"/>
                                            </p:tgtEl>
                                          </p:cBhvr>
                                          <p:by x="102000" y="102000"/>
                                        </p:animScale>
                                      </p:childTnLst>
                                    </p:cTn>
                                  </p:par>
                                  <p:par>
                                    <p:cTn id="205" presetID="2" presetClass="exit" presetSubtype="4" accel="100000" fill="hold" grpId="2" nodeType="withEffect">
                                      <p:stCondLst>
                                        <p:cond delay="4000"/>
                                      </p:stCondLst>
                                      <p:childTnLst>
                                        <p:anim calcmode="lin" valueType="num">
                                          <p:cBhvr additive="base">
                                            <p:cTn id="206" dur="350"/>
                                            <p:tgtEl>
                                              <p:spTgt spid="17"/>
                                            </p:tgtEl>
                                            <p:attrNameLst>
                                              <p:attrName>ppt_x</p:attrName>
                                            </p:attrNameLst>
                                          </p:cBhvr>
                                          <p:tavLst>
                                            <p:tav tm="0">
                                              <p:val>
                                                <p:strVal val="ppt_x"/>
                                              </p:val>
                                            </p:tav>
                                            <p:tav tm="100000">
                                              <p:val>
                                                <p:strVal val="ppt_x"/>
                                              </p:val>
                                            </p:tav>
                                          </p:tavLst>
                                        </p:anim>
                                        <p:anim calcmode="lin" valueType="num">
                                          <p:cBhvr additive="base">
                                            <p:cTn id="207" dur="350"/>
                                            <p:tgtEl>
                                              <p:spTgt spid="17"/>
                                            </p:tgtEl>
                                            <p:attrNameLst>
                                              <p:attrName>ppt_y</p:attrName>
                                            </p:attrNameLst>
                                          </p:cBhvr>
                                          <p:tavLst>
                                            <p:tav tm="0">
                                              <p:val>
                                                <p:strVal val="ppt_y"/>
                                              </p:val>
                                            </p:tav>
                                            <p:tav tm="100000">
                                              <p:val>
                                                <p:strVal val="1+ppt_h/2"/>
                                              </p:val>
                                            </p:tav>
                                          </p:tavLst>
                                        </p:anim>
                                        <p:set>
                                          <p:cBhvr>
                                            <p:cTn id="208" dur="1" fill="hold">
                                              <p:stCondLst>
                                                <p:cond delay="349"/>
                                              </p:stCondLst>
                                            </p:cTn>
                                            <p:tgtEl>
                                              <p:spTgt spid="17"/>
                                            </p:tgtEl>
                                            <p:attrNameLst>
                                              <p:attrName>style.visibility</p:attrName>
                                            </p:attrNameLst>
                                          </p:cBhvr>
                                          <p:to>
                                            <p:strVal val="hidden"/>
                                          </p:to>
                                        </p:set>
                                      </p:childTnLst>
                                    </p:cTn>
                                  </p:par>
                                  <p:par>
                                    <p:cTn id="209" presetID="23" presetClass="entr" presetSubtype="16" fill="hold" grpId="0" nodeType="withEffect">
                                      <p:stCondLst>
                                        <p:cond delay="1000"/>
                                      </p:stCondLst>
                                      <p:childTnLst>
                                        <p:set>
                                          <p:cBhvr>
                                            <p:cTn id="210" dur="1" fill="hold">
                                              <p:stCondLst>
                                                <p:cond delay="0"/>
                                              </p:stCondLst>
                                            </p:cTn>
                                            <p:tgtEl>
                                              <p:spTgt spid="18"/>
                                            </p:tgtEl>
                                            <p:attrNameLst>
                                              <p:attrName>style.visibility</p:attrName>
                                            </p:attrNameLst>
                                          </p:cBhvr>
                                          <p:to>
                                            <p:strVal val="visible"/>
                                          </p:to>
                                        </p:set>
                                        <p:anim calcmode="lin" valueType="num">
                                          <p:cBhvr>
                                            <p:cTn id="211" dur="300" fill="hold"/>
                                            <p:tgtEl>
                                              <p:spTgt spid="18"/>
                                            </p:tgtEl>
                                            <p:attrNameLst>
                                              <p:attrName>ppt_w</p:attrName>
                                            </p:attrNameLst>
                                          </p:cBhvr>
                                          <p:tavLst>
                                            <p:tav tm="0">
                                              <p:val>
                                                <p:fltVal val="0"/>
                                              </p:val>
                                            </p:tav>
                                            <p:tav tm="100000">
                                              <p:val>
                                                <p:strVal val="#ppt_w"/>
                                              </p:val>
                                            </p:tav>
                                          </p:tavLst>
                                        </p:anim>
                                        <p:anim calcmode="lin" valueType="num">
                                          <p:cBhvr>
                                            <p:cTn id="212" dur="300" fill="hold"/>
                                            <p:tgtEl>
                                              <p:spTgt spid="18"/>
                                            </p:tgtEl>
                                            <p:attrNameLst>
                                              <p:attrName>ppt_h</p:attrName>
                                            </p:attrNameLst>
                                          </p:cBhvr>
                                          <p:tavLst>
                                            <p:tav tm="0">
                                              <p:val>
                                                <p:fltVal val="0"/>
                                              </p:val>
                                            </p:tav>
                                            <p:tav tm="100000">
                                              <p:val>
                                                <p:strVal val="#ppt_h"/>
                                              </p:val>
                                            </p:tav>
                                          </p:tavLst>
                                        </p:anim>
                                      </p:childTnLst>
                                    </p:cTn>
                                  </p:par>
                                  <p:par>
                                    <p:cTn id="213" presetID="6" presetClass="emph" presetSubtype="0" fill="hold" grpId="1" nodeType="withEffect">
                                      <p:stCondLst>
                                        <p:cond delay="1300"/>
                                      </p:stCondLst>
                                      <p:childTnLst>
                                        <p:animScale>
                                          <p:cBhvr>
                                            <p:cTn id="214" dur="2000" fill="hold"/>
                                            <p:tgtEl>
                                              <p:spTgt spid="18"/>
                                            </p:tgtEl>
                                          </p:cBhvr>
                                          <p:by x="102000" y="102000"/>
                                        </p:animScale>
                                      </p:childTnLst>
                                    </p:cTn>
                                  </p:par>
                                  <p:par>
                                    <p:cTn id="215" presetID="2" presetClass="exit" presetSubtype="4" accel="100000" fill="hold" grpId="2" nodeType="withEffect">
                                      <p:stCondLst>
                                        <p:cond delay="4000"/>
                                      </p:stCondLst>
                                      <p:childTnLst>
                                        <p:anim calcmode="lin" valueType="num">
                                          <p:cBhvr additive="base">
                                            <p:cTn id="216" dur="350"/>
                                            <p:tgtEl>
                                              <p:spTgt spid="18"/>
                                            </p:tgtEl>
                                            <p:attrNameLst>
                                              <p:attrName>ppt_x</p:attrName>
                                            </p:attrNameLst>
                                          </p:cBhvr>
                                          <p:tavLst>
                                            <p:tav tm="0">
                                              <p:val>
                                                <p:strVal val="ppt_x"/>
                                              </p:val>
                                            </p:tav>
                                            <p:tav tm="100000">
                                              <p:val>
                                                <p:strVal val="ppt_x"/>
                                              </p:val>
                                            </p:tav>
                                          </p:tavLst>
                                        </p:anim>
                                        <p:anim calcmode="lin" valueType="num">
                                          <p:cBhvr additive="base">
                                            <p:cTn id="217" dur="350"/>
                                            <p:tgtEl>
                                              <p:spTgt spid="18"/>
                                            </p:tgtEl>
                                            <p:attrNameLst>
                                              <p:attrName>ppt_y</p:attrName>
                                            </p:attrNameLst>
                                          </p:cBhvr>
                                          <p:tavLst>
                                            <p:tav tm="0">
                                              <p:val>
                                                <p:strVal val="ppt_y"/>
                                              </p:val>
                                            </p:tav>
                                            <p:tav tm="100000">
                                              <p:val>
                                                <p:strVal val="1+ppt_h/2"/>
                                              </p:val>
                                            </p:tav>
                                          </p:tavLst>
                                        </p:anim>
                                        <p:set>
                                          <p:cBhvr>
                                            <p:cTn id="218" dur="1" fill="hold">
                                              <p:stCondLst>
                                                <p:cond delay="349"/>
                                              </p:stCondLst>
                                            </p:cTn>
                                            <p:tgtEl>
                                              <p:spTgt spid="18"/>
                                            </p:tgtEl>
                                            <p:attrNameLst>
                                              <p:attrName>style.visibility</p:attrName>
                                            </p:attrNameLst>
                                          </p:cBhvr>
                                          <p:to>
                                            <p:strVal val="hidden"/>
                                          </p:to>
                                        </p:set>
                                      </p:childTnLst>
                                    </p:cTn>
                                  </p:par>
                                  <p:par>
                                    <p:cTn id="219" presetID="18" presetClass="exit" presetSubtype="12" fill="hold" grpId="1" nodeType="withEffect">
                                      <p:stCondLst>
                                        <p:cond delay="0"/>
                                      </p:stCondLst>
                                      <p:childTnLst>
                                        <p:animEffect transition="out" filter="strips(downLeft)">
                                          <p:cBhvr>
                                            <p:cTn id="220" dur="200"/>
                                            <p:tgtEl>
                                              <p:spTgt spid="43"/>
                                            </p:tgtEl>
                                          </p:cBhvr>
                                        </p:animEffect>
                                        <p:set>
                                          <p:cBhvr>
                                            <p:cTn id="221" dur="1" fill="hold">
                                              <p:stCondLst>
                                                <p:cond delay="199"/>
                                              </p:stCondLst>
                                            </p:cTn>
                                            <p:tgtEl>
                                              <p:spTgt spid="43"/>
                                            </p:tgtEl>
                                            <p:attrNameLst>
                                              <p:attrName>style.visibility</p:attrName>
                                            </p:attrNameLst>
                                          </p:cBhvr>
                                          <p:to>
                                            <p:strVal val="hidden"/>
                                          </p:to>
                                        </p:set>
                                      </p:childTnLst>
                                    </p:cTn>
                                  </p:par>
                                  <p:par>
                                    <p:cTn id="222" presetID="18" presetClass="entr" presetSubtype="12" fill="hold" grpId="0" nodeType="withEffect">
                                      <p:stCondLst>
                                        <p:cond delay="4600"/>
                                      </p:stCondLst>
                                      <p:childTnLst>
                                        <p:set>
                                          <p:cBhvr>
                                            <p:cTn id="223" dur="1" fill="hold">
                                              <p:stCondLst>
                                                <p:cond delay="0"/>
                                              </p:stCondLst>
                                            </p:cTn>
                                            <p:tgtEl>
                                              <p:spTgt spid="43"/>
                                            </p:tgtEl>
                                            <p:attrNameLst>
                                              <p:attrName>style.visibility</p:attrName>
                                            </p:attrNameLst>
                                          </p:cBhvr>
                                          <p:to>
                                            <p:strVal val="visible"/>
                                          </p:to>
                                        </p:set>
                                        <p:animEffect transition="in" filter="strips(downLeft)">
                                          <p:cBhvr>
                                            <p:cTn id="224" dur="3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31" grpId="0" animBg="1"/>
          <p:bldP spid="31" grpId="1" animBg="1"/>
          <p:bldP spid="31" grpId="2" animBg="1"/>
          <p:bldP spid="32" grpId="0" animBg="1"/>
          <p:bldP spid="32" grpId="1" animBg="1"/>
          <p:bldP spid="32" grpId="2" animBg="1"/>
          <p:bldP spid="42" grpId="0" animBg="1"/>
          <p:bldP spid="43" grpId="0" animBg="1"/>
          <p:bldP spid="43"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a:extLst>
              <a:ext uri="{FF2B5EF4-FFF2-40B4-BE49-F238E27FC236}">
                <a16:creationId xmlns:a16="http://schemas.microsoft.com/office/drawing/2014/main" id="{1644AF1B-B013-46DF-B7D8-A1319003FBD3}"/>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a:extLst>
              <a:ext uri="{FF2B5EF4-FFF2-40B4-BE49-F238E27FC236}">
                <a16:creationId xmlns:a16="http://schemas.microsoft.com/office/drawing/2014/main" id="{865710D1-B635-47D9-8E8A-4BF4DE5B05FD}"/>
              </a:ext>
            </a:extLst>
          </p:cNvPr>
          <p:cNvSpPr>
            <a:spLocks/>
          </p:cNvSpPr>
          <p:nvPr/>
        </p:nvSpPr>
        <p:spPr bwMode="auto">
          <a:xfrm>
            <a:off x="13274040" y="8160621"/>
            <a:ext cx="5043018" cy="2126380"/>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a16="http://schemas.microsoft.com/office/drawing/2014/main" id="{45C9644F-CB19-9A44-E0C6-96C2C438BD80}"/>
              </a:ext>
            </a:extLst>
          </p:cNvPr>
          <p:cNvSpPr txBox="1"/>
          <p:nvPr/>
        </p:nvSpPr>
        <p:spPr>
          <a:xfrm>
            <a:off x="1779063" y="2234422"/>
            <a:ext cx="9273786" cy="769441"/>
          </a:xfrm>
          <a:prstGeom prst="rect">
            <a:avLst/>
          </a:prstGeom>
          <a:noFill/>
        </p:spPr>
        <p:txBody>
          <a:bodyPr wrap="square" rtlCol="0">
            <a:spAutoFit/>
          </a:bodyPr>
          <a:lstStyle/>
          <a:p>
            <a:r>
              <a:rPr lang="mr-IN" sz="4400" b="1" spc="-150" dirty="0">
                <a:solidFill>
                  <a:schemeClr val="bg1"/>
                </a:solidFill>
                <a:latin typeface="Poppins" panose="00000500000000000000" pitchFamily="2" charset="0"/>
                <a:cs typeface="Poppins" panose="00000500000000000000" pitchFamily="2" charset="0"/>
              </a:rPr>
              <a:t>शिक्षक क्यों चुनते हैं</a:t>
            </a:r>
            <a:r>
              <a:rPr lang="en-US" sz="4400" b="1" spc="-150" dirty="0">
                <a:solidFill>
                  <a:schemeClr val="bg1"/>
                </a:solidFill>
                <a:latin typeface="Poppins" panose="00000500000000000000" pitchFamily="2" charset="0"/>
                <a:cs typeface="Poppins" panose="00000500000000000000" pitchFamily="2" charset="0"/>
              </a:rPr>
              <a:t> </a:t>
            </a:r>
            <a:r>
              <a:rPr lang="en-IN" sz="4400" b="1" spc="-150" dirty="0" err="1">
                <a:solidFill>
                  <a:schemeClr val="bg1"/>
                </a:solidFill>
                <a:latin typeface="Poppins" panose="00000500000000000000" pitchFamily="2" charset="0"/>
                <a:cs typeface="Poppins" panose="00000500000000000000" pitchFamily="2" charset="0"/>
              </a:rPr>
              <a:t>surveyheart</a:t>
            </a:r>
            <a:r>
              <a:rPr lang="en-IN" sz="4400" b="1" spc="-150" dirty="0">
                <a:solidFill>
                  <a:schemeClr val="bg1"/>
                </a:solidFill>
                <a:latin typeface="Poppins" panose="00000500000000000000" pitchFamily="2" charset="0"/>
                <a:cs typeface="Poppins" panose="00000500000000000000" pitchFamily="2" charset="0"/>
              </a:rPr>
              <a:t> </a:t>
            </a:r>
            <a:r>
              <a:rPr lang="mr-IN" sz="4400" b="1" spc="-150" dirty="0">
                <a:solidFill>
                  <a:schemeClr val="bg1"/>
                </a:solidFill>
                <a:latin typeface="Poppins" panose="00000500000000000000" pitchFamily="2" charset="0"/>
                <a:cs typeface="Poppins" panose="00000500000000000000" pitchFamily="2" charset="0"/>
              </a:rPr>
              <a:t>?</a:t>
            </a:r>
            <a:endParaRPr lang="ru-RU" sz="4400" b="1" spc="-150" dirty="0">
              <a:solidFill>
                <a:schemeClr val="bg1"/>
              </a:solidFill>
              <a:cs typeface="Poppins" panose="00000500000000000000" pitchFamily="2" charset="0"/>
            </a:endParaRPr>
          </a:p>
        </p:txBody>
      </p:sp>
      <p:sp>
        <p:nvSpPr>
          <p:cNvPr id="35" name="TextBox 34">
            <a:extLst>
              <a:ext uri="{FF2B5EF4-FFF2-40B4-BE49-F238E27FC236}">
                <a16:creationId xmlns:a16="http://schemas.microsoft.com/office/drawing/2014/main" id="{2FC9F90D-737E-7AC8-13FC-A1C2E6E81F40}"/>
              </a:ext>
            </a:extLst>
          </p:cNvPr>
          <p:cNvSpPr txBox="1"/>
          <p:nvPr/>
        </p:nvSpPr>
        <p:spPr>
          <a:xfrm>
            <a:off x="3563617" y="3504750"/>
            <a:ext cx="11877944" cy="4154984"/>
          </a:xfrm>
          <a:prstGeom prst="rect">
            <a:avLst/>
          </a:prstGeom>
          <a:noFill/>
        </p:spPr>
        <p:txBody>
          <a:bodyPr wrap="square" rtlCol="0">
            <a:spAutoFit/>
          </a:bodyPr>
          <a:lstStyle/>
          <a:p>
            <a:r>
              <a:rPr lang="mr-IN" sz="4400" b="1" spc="-150" dirty="0">
                <a:solidFill>
                  <a:schemeClr val="bg1"/>
                </a:solidFill>
                <a:latin typeface="Poppins" panose="00000500000000000000" pitchFamily="2" charset="0"/>
                <a:cs typeface="Poppins" panose="00000500000000000000" pitchFamily="2" charset="0"/>
              </a:rPr>
              <a:t>शिक्षक </a:t>
            </a:r>
            <a:r>
              <a:rPr lang="en-IN" sz="4400" b="1" spc="-150" dirty="0" err="1">
                <a:solidFill>
                  <a:schemeClr val="bg1"/>
                </a:solidFill>
                <a:latin typeface="Poppins" panose="00000500000000000000" pitchFamily="2" charset="0"/>
                <a:cs typeface="Poppins" panose="00000500000000000000" pitchFamily="2" charset="0"/>
              </a:rPr>
              <a:t>surveyheart</a:t>
            </a:r>
            <a:r>
              <a:rPr lang="mr-IN" sz="4400" b="1" spc="-150" dirty="0">
                <a:solidFill>
                  <a:schemeClr val="bg1"/>
                </a:solidFill>
                <a:latin typeface="Poppins" panose="00000500000000000000" pitchFamily="2" charset="0"/>
                <a:cs typeface="Poppins" panose="00000500000000000000" pitchFamily="2" charset="0"/>
              </a:rPr>
              <a:t> चुन सकते हैं क्योंकि यह सर्वेक्षण बनाने के लिए एक सुविधाजनक और किफायती समाधान प्रदान करता है जिसका उपयोग विभिन्न शैक्षिक उद्देश्यों के लिए किया जा सकता है, जैसे छात्रों से प्रतिक्रिया एकत्र करना, सीखने के परिणामों का आकलन करना या शोध करना।</a:t>
            </a:r>
            <a:endParaRPr lang="ru-RU" sz="4400" b="1" spc="-150" dirty="0">
              <a:solidFill>
                <a:schemeClr val="bg1"/>
              </a:solidFill>
              <a:cs typeface="Poppins" panose="00000500000000000000" pitchFamily="2" charset="0"/>
            </a:endParaRPr>
          </a:p>
        </p:txBody>
      </p:sp>
    </p:spTree>
    <p:extLst>
      <p:ext uri="{BB962C8B-B14F-4D97-AF65-F5344CB8AC3E}">
        <p14:creationId xmlns:p14="http://schemas.microsoft.com/office/powerpoint/2010/main" val="34302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32"/>
                                        </p:tgtEl>
                                      </p:cBhvr>
                                      <p:by x="127000" y="127000"/>
                                    </p:animScale>
                                  </p:childTnLst>
                                </p:cTn>
                              </p:par>
                              <p:par>
                                <p:cTn id="11" presetID="2" presetClass="exit" presetSubtype="6" accel="100000" fill="hold" grpId="2" nodeType="withEffect">
                                  <p:stCondLst>
                                    <p:cond delay="3600"/>
                                  </p:stCondLst>
                                  <p:childTnLst>
                                    <p:anim calcmode="lin" valueType="num">
                                      <p:cBhvr additive="base">
                                        <p:cTn id="12" dur="400"/>
                                        <p:tgtEl>
                                          <p:spTgt spid="32"/>
                                        </p:tgtEl>
                                        <p:attrNameLst>
                                          <p:attrName>ppt_x</p:attrName>
                                        </p:attrNameLst>
                                      </p:cBhvr>
                                      <p:tavLst>
                                        <p:tav tm="0">
                                          <p:val>
                                            <p:strVal val="ppt_x"/>
                                          </p:val>
                                        </p:tav>
                                        <p:tav tm="100000">
                                          <p:val>
                                            <p:strVal val="1+ppt_w/2"/>
                                          </p:val>
                                        </p:tav>
                                      </p:tavLst>
                                    </p:anim>
                                    <p:anim calcmode="lin" valueType="num">
                                      <p:cBhvr additive="base">
                                        <p:cTn id="13" dur="400"/>
                                        <p:tgtEl>
                                          <p:spTgt spid="32"/>
                                        </p:tgtEl>
                                        <p:attrNameLst>
                                          <p:attrName>ppt_y</p:attrName>
                                        </p:attrNameLst>
                                      </p:cBhvr>
                                      <p:tavLst>
                                        <p:tav tm="0">
                                          <p:val>
                                            <p:strVal val="ppt_y"/>
                                          </p:val>
                                        </p:tav>
                                        <p:tav tm="100000">
                                          <p:val>
                                            <p:strVal val="1+ppt_h/2"/>
                                          </p:val>
                                        </p:tav>
                                      </p:tavLst>
                                    </p:anim>
                                    <p:set>
                                      <p:cBhvr>
                                        <p:cTn id="14" dur="1" fill="hold">
                                          <p:stCondLst>
                                            <p:cond delay="399"/>
                                          </p:stCondLst>
                                        </p:cTn>
                                        <p:tgtEl>
                                          <p:spTgt spid="32"/>
                                        </p:tgtEl>
                                        <p:attrNameLst>
                                          <p:attrName>style.visibility</p:attrName>
                                        </p:attrNameLst>
                                      </p:cBhvr>
                                      <p:to>
                                        <p:strVal val="hidden"/>
                                      </p:to>
                                    </p:set>
                                  </p:childTnLst>
                                </p:cTn>
                              </p:par>
                              <p:par>
                                <p:cTn id="15" presetID="2" presetClass="entr" presetSubtype="9" decel="10000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31"/>
                                        </p:tgtEl>
                                      </p:cBhvr>
                                      <p:by x="127000" y="127000"/>
                                    </p:animScale>
                                  </p:childTnLst>
                                </p:cTn>
                              </p:par>
                              <p:par>
                                <p:cTn id="21" presetID="2" presetClass="exit" presetSubtype="9" accel="100000" fill="hold" grpId="2" nodeType="withEffect">
                                  <p:stCondLst>
                                    <p:cond delay="3600"/>
                                  </p:stCondLst>
                                  <p:childTnLst>
                                    <p:anim calcmode="lin" valueType="num">
                                      <p:cBhvr additive="base">
                                        <p:cTn id="22" dur="400"/>
                                        <p:tgtEl>
                                          <p:spTgt spid="31"/>
                                        </p:tgtEl>
                                        <p:attrNameLst>
                                          <p:attrName>ppt_x</p:attrName>
                                        </p:attrNameLst>
                                      </p:cBhvr>
                                      <p:tavLst>
                                        <p:tav tm="0">
                                          <p:val>
                                            <p:strVal val="ppt_x"/>
                                          </p:val>
                                        </p:tav>
                                        <p:tav tm="100000">
                                          <p:val>
                                            <p:strVal val="0-ppt_w/2"/>
                                          </p:val>
                                        </p:tav>
                                      </p:tavLst>
                                    </p:anim>
                                    <p:anim calcmode="lin" valueType="num">
                                      <p:cBhvr additive="base">
                                        <p:cTn id="23" dur="400"/>
                                        <p:tgtEl>
                                          <p:spTgt spid="31"/>
                                        </p:tgtEl>
                                        <p:attrNameLst>
                                          <p:attrName>ppt_y</p:attrName>
                                        </p:attrNameLst>
                                      </p:cBhvr>
                                      <p:tavLst>
                                        <p:tav tm="0">
                                          <p:val>
                                            <p:strVal val="ppt_y"/>
                                          </p:val>
                                        </p:tav>
                                        <p:tav tm="100000">
                                          <p:val>
                                            <p:strVal val="0-ppt_h/2"/>
                                          </p:val>
                                        </p:tav>
                                      </p:tavLst>
                                    </p:anim>
                                    <p:set>
                                      <p:cBhvr>
                                        <p:cTn id="24" dur="1" fill="hold">
                                          <p:stCondLst>
                                            <p:cond delay="3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animBg="1"/>
      <p:bldP spid="32" grpId="1" animBg="1"/>
      <p:bldP spid="3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E394A"/>
            </a:gs>
            <a:gs pos="100000">
              <a:srgbClr val="E66B2F"/>
            </a:gs>
          </a:gsLst>
          <a:lin ang="2700000" scaled="1"/>
          <a:tileRect/>
        </a:gra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F2EEDF3-D380-21CB-CA12-62A09B4FEEAA}"/>
              </a:ext>
            </a:extLst>
          </p:cNvPr>
          <p:cNvGrpSpPr/>
          <p:nvPr/>
        </p:nvGrpSpPr>
        <p:grpSpPr>
          <a:xfrm>
            <a:off x="4352156" y="242776"/>
            <a:ext cx="2774950" cy="3717925"/>
            <a:chOff x="5664427" y="3784827"/>
            <a:chExt cx="2774950" cy="3717925"/>
          </a:xfrm>
        </p:grpSpPr>
        <p:sp>
          <p:nvSpPr>
            <p:cNvPr id="4" name="FREEFORM">
              <a:extLst>
                <a:ext uri="{FF2B5EF4-FFF2-40B4-BE49-F238E27FC236}">
                  <a16:creationId xmlns:a16="http://schemas.microsoft.com/office/drawing/2014/main" id="{B31BF0DF-F106-48EB-A246-797D76437DBF}"/>
                </a:ext>
              </a:extLst>
            </p:cNvPr>
            <p:cNvSpPr>
              <a:spLocks/>
            </p:cNvSpPr>
            <p:nvPr/>
          </p:nvSpPr>
          <p:spPr bwMode="auto">
            <a:xfrm>
              <a:off x="5664427" y="3784827"/>
              <a:ext cx="2774950" cy="3717925"/>
            </a:xfrm>
            <a:custGeom>
              <a:avLst/>
              <a:gdLst>
                <a:gd name="T0" fmla="*/ 210 w 1180"/>
                <a:gd name="T1" fmla="*/ 970 h 1581"/>
                <a:gd name="T2" fmla="*/ 210 w 1180"/>
                <a:gd name="T3" fmla="*/ 209 h 1581"/>
                <a:gd name="T4" fmla="*/ 970 w 1180"/>
                <a:gd name="T5" fmla="*/ 209 h 1581"/>
                <a:gd name="T6" fmla="*/ 970 w 1180"/>
                <a:gd name="T7" fmla="*/ 970 h 1581"/>
                <a:gd name="T8" fmla="*/ 821 w 1180"/>
                <a:gd name="T9" fmla="*/ 1581 h 1581"/>
                <a:gd name="T10" fmla="*/ 210 w 1180"/>
                <a:gd name="T11" fmla="*/ 970 h 1581"/>
              </a:gdLst>
              <a:ahLst/>
              <a:cxnLst>
                <a:cxn ang="0">
                  <a:pos x="T0" y="T1"/>
                </a:cxn>
                <a:cxn ang="0">
                  <a:pos x="T2" y="T3"/>
                </a:cxn>
                <a:cxn ang="0">
                  <a:pos x="T4" y="T5"/>
                </a:cxn>
                <a:cxn ang="0">
                  <a:pos x="T6" y="T7"/>
                </a:cxn>
                <a:cxn ang="0">
                  <a:pos x="T8" y="T9"/>
                </a:cxn>
                <a:cxn ang="0">
                  <a:pos x="T10" y="T11"/>
                </a:cxn>
              </a:cxnLst>
              <a:rect l="0" t="0" r="r" b="b"/>
              <a:pathLst>
                <a:path w="1180" h="1581">
                  <a:moveTo>
                    <a:pt x="210" y="970"/>
                  </a:moveTo>
                  <a:cubicBezTo>
                    <a:pt x="0" y="760"/>
                    <a:pt x="0" y="419"/>
                    <a:pt x="210" y="209"/>
                  </a:cubicBezTo>
                  <a:cubicBezTo>
                    <a:pt x="420" y="0"/>
                    <a:pt x="761" y="0"/>
                    <a:pt x="970" y="209"/>
                  </a:cubicBezTo>
                  <a:cubicBezTo>
                    <a:pt x="1180" y="419"/>
                    <a:pt x="1180" y="760"/>
                    <a:pt x="970" y="970"/>
                  </a:cubicBezTo>
                  <a:cubicBezTo>
                    <a:pt x="805" y="1135"/>
                    <a:pt x="755" y="1372"/>
                    <a:pt x="821" y="1581"/>
                  </a:cubicBezTo>
                  <a:lnTo>
                    <a:pt x="210" y="970"/>
                  </a:lnTo>
                  <a:close/>
                </a:path>
              </a:pathLst>
            </a:custGeom>
            <a:gradFill>
              <a:gsLst>
                <a:gs pos="0">
                  <a:srgbClr val="DE394A"/>
                </a:gs>
                <a:gs pos="100000">
                  <a:srgbClr val="7030A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chemeClr val="lt1"/>
                </a:solidFill>
              </a:endParaRPr>
            </a:p>
          </p:txBody>
        </p:sp>
        <p:grpSp>
          <p:nvGrpSpPr>
            <p:cNvPr id="12" name="SHAPE GROUP AND ICON">
              <a:extLst>
                <a:ext uri="{FF2B5EF4-FFF2-40B4-BE49-F238E27FC236}">
                  <a16:creationId xmlns:a16="http://schemas.microsoft.com/office/drawing/2014/main" id="{8C32D6F6-70EC-4302-86F9-E52F2830A1BE}"/>
                </a:ext>
              </a:extLst>
            </p:cNvPr>
            <p:cNvGrpSpPr/>
            <p:nvPr/>
          </p:nvGrpSpPr>
          <p:grpSpPr>
            <a:xfrm>
              <a:off x="5996215" y="4116615"/>
              <a:ext cx="2111375" cy="2108200"/>
              <a:chOff x="5996215" y="4116615"/>
              <a:chExt cx="2111375" cy="2108200"/>
            </a:xfrm>
          </p:grpSpPr>
          <p:sp>
            <p:nvSpPr>
              <p:cNvPr id="5" name="Freeform 6">
                <a:extLst>
                  <a:ext uri="{FF2B5EF4-FFF2-40B4-BE49-F238E27FC236}">
                    <a16:creationId xmlns:a16="http://schemas.microsoft.com/office/drawing/2014/main" id="{816209D3-84AC-4896-8435-F4BED4589F9F}"/>
                  </a:ext>
                </a:extLst>
              </p:cNvPr>
              <p:cNvSpPr>
                <a:spLocks/>
              </p:cNvSpPr>
              <p:nvPr/>
            </p:nvSpPr>
            <p:spPr bwMode="auto">
              <a:xfrm>
                <a:off x="5996215" y="4116615"/>
                <a:ext cx="2111375" cy="2108200"/>
              </a:xfrm>
              <a:custGeom>
                <a:avLst/>
                <a:gdLst>
                  <a:gd name="T0" fmla="*/ 738 w 898"/>
                  <a:gd name="T1" fmla="*/ 159 h 897"/>
                  <a:gd name="T2" fmla="*/ 738 w 898"/>
                  <a:gd name="T3" fmla="*/ 738 h 897"/>
                  <a:gd name="T4" fmla="*/ 160 w 898"/>
                  <a:gd name="T5" fmla="*/ 738 h 897"/>
                  <a:gd name="T6" fmla="*/ 160 w 898"/>
                  <a:gd name="T7" fmla="*/ 159 h 897"/>
                  <a:gd name="T8" fmla="*/ 738 w 898"/>
                  <a:gd name="T9" fmla="*/ 159 h 897"/>
                </a:gdLst>
                <a:ahLst/>
                <a:cxnLst>
                  <a:cxn ang="0">
                    <a:pos x="T0" y="T1"/>
                  </a:cxn>
                  <a:cxn ang="0">
                    <a:pos x="T2" y="T3"/>
                  </a:cxn>
                  <a:cxn ang="0">
                    <a:pos x="T4" y="T5"/>
                  </a:cxn>
                  <a:cxn ang="0">
                    <a:pos x="T6" y="T7"/>
                  </a:cxn>
                  <a:cxn ang="0">
                    <a:pos x="T8" y="T9"/>
                  </a:cxn>
                </a:cxnLst>
                <a:rect l="0" t="0" r="r" b="b"/>
                <a:pathLst>
                  <a:path w="898" h="897">
                    <a:moveTo>
                      <a:pt x="738" y="159"/>
                    </a:moveTo>
                    <a:cubicBezTo>
                      <a:pt x="898" y="319"/>
                      <a:pt x="898" y="578"/>
                      <a:pt x="738" y="738"/>
                    </a:cubicBezTo>
                    <a:cubicBezTo>
                      <a:pt x="579" y="897"/>
                      <a:pt x="320" y="897"/>
                      <a:pt x="160" y="738"/>
                    </a:cubicBezTo>
                    <a:cubicBezTo>
                      <a:pt x="0" y="578"/>
                      <a:pt x="0" y="319"/>
                      <a:pt x="160" y="159"/>
                    </a:cubicBezTo>
                    <a:cubicBezTo>
                      <a:pt x="320" y="0"/>
                      <a:pt x="579" y="0"/>
                      <a:pt x="738" y="159"/>
                    </a:cubicBezTo>
                    <a:close/>
                  </a:path>
                </a:pathLst>
              </a:custGeom>
              <a:solidFill>
                <a:srgbClr val="F9F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ICON">
                <a:extLst>
                  <a:ext uri="{FF2B5EF4-FFF2-40B4-BE49-F238E27FC236}">
                    <a16:creationId xmlns:a16="http://schemas.microsoft.com/office/drawing/2014/main" id="{D9D711D7-91B2-4DD1-8BAC-9F9551C2261D}"/>
                  </a:ext>
                </a:extLst>
              </p:cNvPr>
              <p:cNvSpPr>
                <a:spLocks noEditPoints="1"/>
              </p:cNvSpPr>
              <p:nvPr/>
            </p:nvSpPr>
            <p:spPr bwMode="auto">
              <a:xfrm>
                <a:off x="6353466" y="4740859"/>
                <a:ext cx="1181682" cy="859712"/>
              </a:xfrm>
              <a:custGeom>
                <a:avLst/>
                <a:gdLst>
                  <a:gd name="T0" fmla="*/ 21182 w 21640"/>
                  <a:gd name="T1" fmla="*/ 31 h 15745"/>
                  <a:gd name="T2" fmla="*/ 12525 w 21640"/>
                  <a:gd name="T3" fmla="*/ 1078 h 15745"/>
                  <a:gd name="T4" fmla="*/ 3414 w 21640"/>
                  <a:gd name="T5" fmla="*/ 382 h 15745"/>
                  <a:gd name="T6" fmla="*/ 3411 w 21640"/>
                  <a:gd name="T7" fmla="*/ 6375 h 15745"/>
                  <a:gd name="T8" fmla="*/ 190 w 21640"/>
                  <a:gd name="T9" fmla="*/ 14345 h 15745"/>
                  <a:gd name="T10" fmla="*/ 720 w 21640"/>
                  <a:gd name="T11" fmla="*/ 14963 h 15745"/>
                  <a:gd name="T12" fmla="*/ 3407 w 21640"/>
                  <a:gd name="T13" fmla="*/ 12276 h 15745"/>
                  <a:gd name="T14" fmla="*/ 3766 w 21640"/>
                  <a:gd name="T15" fmla="*/ 14691 h 15745"/>
                  <a:gd name="T16" fmla="*/ 12582 w 21640"/>
                  <a:gd name="T17" fmla="*/ 15745 h 15745"/>
                  <a:gd name="T18" fmla="*/ 21638 w 21640"/>
                  <a:gd name="T19" fmla="*/ 14283 h 15745"/>
                  <a:gd name="T20" fmla="*/ 21234 w 21640"/>
                  <a:gd name="T21" fmla="*/ 28 h 15745"/>
                  <a:gd name="T22" fmla="*/ 19684 w 21640"/>
                  <a:gd name="T23" fmla="*/ 10175 h 15745"/>
                  <a:gd name="T24" fmla="*/ 13600 w 21640"/>
                  <a:gd name="T25" fmla="*/ 11299 h 15745"/>
                  <a:gd name="T26" fmla="*/ 14031 w 21640"/>
                  <a:gd name="T27" fmla="*/ 11681 h 15745"/>
                  <a:gd name="T28" fmla="*/ 19781 w 21640"/>
                  <a:gd name="T29" fmla="*/ 10989 h 15745"/>
                  <a:gd name="T30" fmla="*/ 20140 w 21640"/>
                  <a:gd name="T31" fmla="*/ 7104 h 15745"/>
                  <a:gd name="T32" fmla="*/ 13983 w 21640"/>
                  <a:gd name="T33" fmla="*/ 7438 h 15745"/>
                  <a:gd name="T34" fmla="*/ 14031 w 21640"/>
                  <a:gd name="T35" fmla="*/ 8253 h 15745"/>
                  <a:gd name="T36" fmla="*/ 14080 w 21640"/>
                  <a:gd name="T37" fmla="*/ 8253 h 15745"/>
                  <a:gd name="T38" fmla="*/ 20140 w 21640"/>
                  <a:gd name="T39" fmla="*/ 7104 h 15745"/>
                  <a:gd name="T40" fmla="*/ 19684 w 21640"/>
                  <a:gd name="T41" fmla="*/ 3317 h 15745"/>
                  <a:gd name="T42" fmla="*/ 13600 w 21640"/>
                  <a:gd name="T43" fmla="*/ 4441 h 15745"/>
                  <a:gd name="T44" fmla="*/ 14031 w 21640"/>
                  <a:gd name="T45" fmla="*/ 4824 h 15745"/>
                  <a:gd name="T46" fmla="*/ 19781 w 21640"/>
                  <a:gd name="T47" fmla="*/ 4132 h 15745"/>
                  <a:gd name="T48" fmla="*/ 10904 w 21640"/>
                  <a:gd name="T49" fmla="*/ 4010 h 15745"/>
                  <a:gd name="T50" fmla="*/ 4747 w 21640"/>
                  <a:gd name="T51" fmla="*/ 3676 h 15745"/>
                  <a:gd name="T52" fmla="*/ 5118 w 21640"/>
                  <a:gd name="T53" fmla="*/ 4132 h 15745"/>
                  <a:gd name="T54" fmla="*/ 10855 w 21640"/>
                  <a:gd name="T55" fmla="*/ 4824 h 15745"/>
                  <a:gd name="T56" fmla="*/ 10904 w 21640"/>
                  <a:gd name="T57" fmla="*/ 4010 h 15745"/>
                  <a:gd name="T58" fmla="*/ 4104 w 21640"/>
                  <a:gd name="T59" fmla="*/ 6819 h 15745"/>
                  <a:gd name="T60" fmla="*/ 8236 w 21640"/>
                  <a:gd name="T61" fmla="*/ 10956 h 15745"/>
                  <a:gd name="T62" fmla="*/ 4078 w 21640"/>
                  <a:gd name="T63" fmla="*/ 6845 h 15745"/>
                  <a:gd name="T64" fmla="*/ 4226 w 21640"/>
                  <a:gd name="T65" fmla="*/ 13925 h 15745"/>
                  <a:gd name="T66" fmla="*/ 9366 w 21640"/>
                  <a:gd name="T67" fmla="*/ 10835 h 15745"/>
                  <a:gd name="T68" fmla="*/ 4226 w 21640"/>
                  <a:gd name="T69" fmla="*/ 5695 h 15745"/>
                  <a:gd name="T70" fmla="*/ 12118 w 21640"/>
                  <a:gd name="T71" fmla="*/ 1847 h 15745"/>
                  <a:gd name="T72" fmla="*/ 20824 w 21640"/>
                  <a:gd name="T73" fmla="*/ 13925 h 15745"/>
                  <a:gd name="T74" fmla="*/ 12932 w 21640"/>
                  <a:gd name="T75" fmla="*/ 1851 h 15745"/>
                  <a:gd name="T76" fmla="*/ 20824 w 21640"/>
                  <a:gd name="T77" fmla="*/ 13925 h 15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40" h="15745">
                    <a:moveTo>
                      <a:pt x="21234" y="28"/>
                    </a:moveTo>
                    <a:cubicBezTo>
                      <a:pt x="21217" y="28"/>
                      <a:pt x="21199" y="29"/>
                      <a:pt x="21182" y="31"/>
                    </a:cubicBezTo>
                    <a:lnTo>
                      <a:pt x="21182" y="27"/>
                    </a:lnTo>
                    <a:lnTo>
                      <a:pt x="12525" y="1078"/>
                    </a:lnTo>
                    <a:lnTo>
                      <a:pt x="3868" y="27"/>
                    </a:lnTo>
                    <a:cubicBezTo>
                      <a:pt x="3644" y="0"/>
                      <a:pt x="3441" y="159"/>
                      <a:pt x="3414" y="382"/>
                    </a:cubicBezTo>
                    <a:cubicBezTo>
                      <a:pt x="3412" y="400"/>
                      <a:pt x="3411" y="417"/>
                      <a:pt x="3411" y="434"/>
                    </a:cubicBezTo>
                    <a:lnTo>
                      <a:pt x="3411" y="6375"/>
                    </a:lnTo>
                    <a:cubicBezTo>
                      <a:pt x="2163" y="7747"/>
                      <a:pt x="2108" y="9826"/>
                      <a:pt x="3281" y="11262"/>
                    </a:cubicBezTo>
                    <a:lnTo>
                      <a:pt x="190" y="14345"/>
                    </a:lnTo>
                    <a:cubicBezTo>
                      <a:pt x="20" y="14491"/>
                      <a:pt x="0" y="14748"/>
                      <a:pt x="146" y="14919"/>
                    </a:cubicBezTo>
                    <a:cubicBezTo>
                      <a:pt x="292" y="15089"/>
                      <a:pt x="549" y="15109"/>
                      <a:pt x="720" y="14963"/>
                    </a:cubicBezTo>
                    <a:cubicBezTo>
                      <a:pt x="736" y="14949"/>
                      <a:pt x="751" y="14935"/>
                      <a:pt x="765" y="14919"/>
                    </a:cubicBezTo>
                    <a:lnTo>
                      <a:pt x="3407" y="12276"/>
                    </a:lnTo>
                    <a:lnTo>
                      <a:pt x="3407" y="14283"/>
                    </a:lnTo>
                    <a:cubicBezTo>
                      <a:pt x="3406" y="14491"/>
                      <a:pt x="3560" y="14666"/>
                      <a:pt x="3766" y="14691"/>
                    </a:cubicBezTo>
                    <a:lnTo>
                      <a:pt x="12484" y="15745"/>
                    </a:lnTo>
                    <a:lnTo>
                      <a:pt x="12582" y="15745"/>
                    </a:lnTo>
                    <a:lnTo>
                      <a:pt x="21280" y="14691"/>
                    </a:lnTo>
                    <a:cubicBezTo>
                      <a:pt x="21485" y="14666"/>
                      <a:pt x="21640" y="14491"/>
                      <a:pt x="21638" y="14283"/>
                    </a:cubicBezTo>
                    <a:lnTo>
                      <a:pt x="21638" y="438"/>
                    </a:lnTo>
                    <a:cubicBezTo>
                      <a:pt x="21640" y="213"/>
                      <a:pt x="21459" y="30"/>
                      <a:pt x="21234" y="28"/>
                    </a:cubicBezTo>
                    <a:close/>
                    <a:moveTo>
                      <a:pt x="20140" y="10533"/>
                    </a:moveTo>
                    <a:cubicBezTo>
                      <a:pt x="20113" y="10308"/>
                      <a:pt x="19908" y="10148"/>
                      <a:pt x="19684" y="10175"/>
                    </a:cubicBezTo>
                    <a:lnTo>
                      <a:pt x="13983" y="10867"/>
                    </a:lnTo>
                    <a:cubicBezTo>
                      <a:pt x="13758" y="10880"/>
                      <a:pt x="13586" y="11074"/>
                      <a:pt x="13600" y="11299"/>
                    </a:cubicBezTo>
                    <a:cubicBezTo>
                      <a:pt x="13613" y="11523"/>
                      <a:pt x="13807" y="11695"/>
                      <a:pt x="14031" y="11681"/>
                    </a:cubicBezTo>
                    <a:lnTo>
                      <a:pt x="14031" y="11681"/>
                    </a:lnTo>
                    <a:lnTo>
                      <a:pt x="14080" y="11681"/>
                    </a:lnTo>
                    <a:lnTo>
                      <a:pt x="19781" y="10989"/>
                    </a:lnTo>
                    <a:cubicBezTo>
                      <a:pt x="20006" y="10962"/>
                      <a:pt x="20167" y="10758"/>
                      <a:pt x="20140" y="10533"/>
                    </a:cubicBezTo>
                    <a:close/>
                    <a:moveTo>
                      <a:pt x="20140" y="7104"/>
                    </a:moveTo>
                    <a:cubicBezTo>
                      <a:pt x="20113" y="6879"/>
                      <a:pt x="19908" y="6719"/>
                      <a:pt x="19684" y="6746"/>
                    </a:cubicBezTo>
                    <a:lnTo>
                      <a:pt x="13983" y="7438"/>
                    </a:lnTo>
                    <a:cubicBezTo>
                      <a:pt x="13758" y="7452"/>
                      <a:pt x="13586" y="7645"/>
                      <a:pt x="13600" y="7870"/>
                    </a:cubicBezTo>
                    <a:cubicBezTo>
                      <a:pt x="13613" y="8095"/>
                      <a:pt x="13807" y="8266"/>
                      <a:pt x="14031" y="8253"/>
                    </a:cubicBezTo>
                    <a:lnTo>
                      <a:pt x="14031" y="8253"/>
                    </a:lnTo>
                    <a:lnTo>
                      <a:pt x="14080" y="8253"/>
                    </a:lnTo>
                    <a:lnTo>
                      <a:pt x="19781" y="7560"/>
                    </a:lnTo>
                    <a:cubicBezTo>
                      <a:pt x="20006" y="7533"/>
                      <a:pt x="20167" y="7329"/>
                      <a:pt x="20140" y="7104"/>
                    </a:cubicBezTo>
                    <a:close/>
                    <a:moveTo>
                      <a:pt x="20140" y="3676"/>
                    </a:moveTo>
                    <a:cubicBezTo>
                      <a:pt x="20113" y="3451"/>
                      <a:pt x="19908" y="3290"/>
                      <a:pt x="19684" y="3317"/>
                    </a:cubicBezTo>
                    <a:lnTo>
                      <a:pt x="13983" y="4010"/>
                    </a:lnTo>
                    <a:cubicBezTo>
                      <a:pt x="13758" y="4023"/>
                      <a:pt x="13586" y="4216"/>
                      <a:pt x="13600" y="4441"/>
                    </a:cubicBezTo>
                    <a:cubicBezTo>
                      <a:pt x="13613" y="4666"/>
                      <a:pt x="13807" y="4837"/>
                      <a:pt x="14031" y="4824"/>
                    </a:cubicBezTo>
                    <a:lnTo>
                      <a:pt x="14031" y="4824"/>
                    </a:lnTo>
                    <a:lnTo>
                      <a:pt x="14080" y="4824"/>
                    </a:lnTo>
                    <a:lnTo>
                      <a:pt x="19781" y="4132"/>
                    </a:lnTo>
                    <a:cubicBezTo>
                      <a:pt x="20006" y="4105"/>
                      <a:pt x="20167" y="3901"/>
                      <a:pt x="20140" y="3676"/>
                    </a:cubicBezTo>
                    <a:close/>
                    <a:moveTo>
                      <a:pt x="10904" y="4010"/>
                    </a:moveTo>
                    <a:lnTo>
                      <a:pt x="5203" y="3317"/>
                    </a:lnTo>
                    <a:cubicBezTo>
                      <a:pt x="4978" y="3290"/>
                      <a:pt x="4774" y="3451"/>
                      <a:pt x="4747" y="3676"/>
                    </a:cubicBezTo>
                    <a:cubicBezTo>
                      <a:pt x="4720" y="3901"/>
                      <a:pt x="4881" y="4105"/>
                      <a:pt x="5105" y="4132"/>
                    </a:cubicBezTo>
                    <a:lnTo>
                      <a:pt x="5118" y="4132"/>
                    </a:lnTo>
                    <a:lnTo>
                      <a:pt x="10819" y="4824"/>
                    </a:lnTo>
                    <a:lnTo>
                      <a:pt x="10855" y="4824"/>
                    </a:lnTo>
                    <a:cubicBezTo>
                      <a:pt x="11080" y="4837"/>
                      <a:pt x="11273" y="4666"/>
                      <a:pt x="11287" y="4441"/>
                    </a:cubicBezTo>
                    <a:cubicBezTo>
                      <a:pt x="11300" y="4216"/>
                      <a:pt x="11129" y="4023"/>
                      <a:pt x="10904" y="4010"/>
                    </a:cubicBezTo>
                    <a:close/>
                    <a:moveTo>
                      <a:pt x="4078" y="6845"/>
                    </a:moveTo>
                    <a:cubicBezTo>
                      <a:pt x="4087" y="6836"/>
                      <a:pt x="4095" y="6828"/>
                      <a:pt x="4104" y="6819"/>
                    </a:cubicBezTo>
                    <a:cubicBezTo>
                      <a:pt x="5246" y="5678"/>
                      <a:pt x="7097" y="5679"/>
                      <a:pt x="8239" y="6822"/>
                    </a:cubicBezTo>
                    <a:cubicBezTo>
                      <a:pt x="9380" y="7964"/>
                      <a:pt x="9379" y="9815"/>
                      <a:pt x="8236" y="10956"/>
                    </a:cubicBezTo>
                    <a:cubicBezTo>
                      <a:pt x="7095" y="12097"/>
                      <a:pt x="5245" y="12097"/>
                      <a:pt x="4104" y="10956"/>
                    </a:cubicBezTo>
                    <a:cubicBezTo>
                      <a:pt x="2961" y="9828"/>
                      <a:pt x="2950" y="7987"/>
                      <a:pt x="4078" y="6845"/>
                    </a:cubicBezTo>
                    <a:close/>
                    <a:moveTo>
                      <a:pt x="12118" y="14882"/>
                    </a:moveTo>
                    <a:lnTo>
                      <a:pt x="4226" y="13925"/>
                    </a:lnTo>
                    <a:lnTo>
                      <a:pt x="4226" y="12072"/>
                    </a:lnTo>
                    <a:cubicBezTo>
                      <a:pt x="5987" y="13150"/>
                      <a:pt x="8288" y="12596"/>
                      <a:pt x="9366" y="10835"/>
                    </a:cubicBezTo>
                    <a:cubicBezTo>
                      <a:pt x="10443" y="9074"/>
                      <a:pt x="9889" y="6773"/>
                      <a:pt x="8129" y="5695"/>
                    </a:cubicBezTo>
                    <a:cubicBezTo>
                      <a:pt x="6931" y="4962"/>
                      <a:pt x="5424" y="4962"/>
                      <a:pt x="4226" y="5695"/>
                    </a:cubicBezTo>
                    <a:lnTo>
                      <a:pt x="4226" y="890"/>
                    </a:lnTo>
                    <a:lnTo>
                      <a:pt x="12118" y="1847"/>
                    </a:lnTo>
                    <a:lnTo>
                      <a:pt x="12118" y="14882"/>
                    </a:lnTo>
                    <a:close/>
                    <a:moveTo>
                      <a:pt x="20824" y="13925"/>
                    </a:moveTo>
                    <a:lnTo>
                      <a:pt x="12932" y="14882"/>
                    </a:lnTo>
                    <a:lnTo>
                      <a:pt x="12932" y="1851"/>
                    </a:lnTo>
                    <a:lnTo>
                      <a:pt x="20824" y="894"/>
                    </a:lnTo>
                    <a:lnTo>
                      <a:pt x="20824" y="13925"/>
                    </a:lnTo>
                    <a:close/>
                  </a:path>
                </a:pathLst>
              </a:custGeom>
              <a:gradFill>
                <a:gsLst>
                  <a:gs pos="0">
                    <a:srgbClr val="DE394A"/>
                  </a:gs>
                  <a:gs pos="100000">
                    <a:srgbClr val="7030A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sp>
        <p:nvSpPr>
          <p:cNvPr id="38" name="CHANGE TEXT HERE">
            <a:extLst>
              <a:ext uri="{FF2B5EF4-FFF2-40B4-BE49-F238E27FC236}">
                <a16:creationId xmlns:a16="http://schemas.microsoft.com/office/drawing/2014/main" id="{DB010086-46DE-47A3-B3D5-DFCB8324B05C}"/>
              </a:ext>
            </a:extLst>
          </p:cNvPr>
          <p:cNvSpPr/>
          <p:nvPr/>
        </p:nvSpPr>
        <p:spPr>
          <a:xfrm>
            <a:off x="6088729" y="3688558"/>
            <a:ext cx="4139275" cy="769441"/>
          </a:xfrm>
          <a:prstGeom prst="rect">
            <a:avLst/>
          </a:prstGeom>
        </p:spPr>
        <p:txBody>
          <a:bodyPr wrap="square">
            <a:spAutoFit/>
          </a:bodyPr>
          <a:lstStyle/>
          <a:p>
            <a:pPr marL="571500" indent="-571500" algn="ctr" defTabSz="914400">
              <a:buFont typeface="Arial" panose="020B0604020202020204" pitchFamily="34" charset="0"/>
              <a:buChar char="•"/>
            </a:pPr>
            <a:r>
              <a:rPr lang="mr-IN" sz="4400" b="1" dirty="0">
                <a:solidFill>
                  <a:schemeClr val="bg1"/>
                </a:solidFill>
                <a:latin typeface="Poppins" panose="00000500000000000000" pitchFamily="2" charset="0"/>
                <a:ea typeface="Open Sans" panose="020B0606030504020204" pitchFamily="34" charset="0"/>
                <a:cs typeface="Poppins" panose="00000500000000000000" pitchFamily="2" charset="0"/>
              </a:rPr>
              <a:t>सहज डिज़ाइन</a:t>
            </a:r>
            <a:endParaRPr lang="en-US" sz="4400"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44" name="FREEFORM">
            <a:extLst>
              <a:ext uri="{FF2B5EF4-FFF2-40B4-BE49-F238E27FC236}">
                <a16:creationId xmlns:a16="http://schemas.microsoft.com/office/drawing/2014/main" id="{CC182333-BB5A-4EF4-A344-C61A31AD209D}"/>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041BAB5F-6A65-4DF8-B067-2E25E4B964EB}"/>
              </a:ext>
            </a:extLst>
          </p:cNvPr>
          <p:cNvSpPr>
            <a:spLocks/>
          </p:cNvSpPr>
          <p:nvPr/>
        </p:nvSpPr>
        <p:spPr bwMode="auto">
          <a:xfrm>
            <a:off x="12166035" y="7693433"/>
            <a:ext cx="6151023" cy="2593568"/>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9254023-AEBE-B47A-4C9C-9080CC15C8AF}"/>
              </a:ext>
            </a:extLst>
          </p:cNvPr>
          <p:cNvSpPr txBox="1"/>
          <p:nvPr/>
        </p:nvSpPr>
        <p:spPr>
          <a:xfrm>
            <a:off x="7273254" y="1550688"/>
            <a:ext cx="7775284" cy="1015663"/>
          </a:xfrm>
          <a:prstGeom prst="rect">
            <a:avLst/>
          </a:prstGeom>
          <a:noFill/>
        </p:spPr>
        <p:txBody>
          <a:bodyPr wrap="square" rtlCol="0">
            <a:spAutoFit/>
          </a:bodyPr>
          <a:lstStyle/>
          <a:p>
            <a:r>
              <a:rPr lang="mr-IN" sz="6000" b="1" spc="-150" dirty="0">
                <a:solidFill>
                  <a:schemeClr val="bg1"/>
                </a:solidFill>
                <a:latin typeface="Poppins" panose="00000500000000000000" pitchFamily="2" charset="0"/>
                <a:cs typeface="Poppins" panose="00000500000000000000" pitchFamily="2" charset="0"/>
              </a:rPr>
              <a:t>सर्वेहार्ट की विशेषताएं </a:t>
            </a:r>
          </a:p>
        </p:txBody>
      </p:sp>
      <p:sp>
        <p:nvSpPr>
          <p:cNvPr id="20" name="CHANGE TEXT HERE">
            <a:extLst>
              <a:ext uri="{FF2B5EF4-FFF2-40B4-BE49-F238E27FC236}">
                <a16:creationId xmlns:a16="http://schemas.microsoft.com/office/drawing/2014/main" id="{67F2017C-2758-2A7C-6DD7-C385E4DA1390}"/>
              </a:ext>
            </a:extLst>
          </p:cNvPr>
          <p:cNvSpPr/>
          <p:nvPr/>
        </p:nvSpPr>
        <p:spPr>
          <a:xfrm>
            <a:off x="6634420" y="4671477"/>
            <a:ext cx="9633051" cy="2800767"/>
          </a:xfrm>
          <a:prstGeom prst="rect">
            <a:avLst/>
          </a:prstGeom>
        </p:spPr>
        <p:txBody>
          <a:bodyPr wrap="square">
            <a:spAutoFit/>
          </a:bodyPr>
          <a:lstStyle/>
          <a:p>
            <a:pPr defTabSz="914400"/>
            <a:r>
              <a:rPr lang="mr-IN" sz="4400" dirty="0">
                <a:solidFill>
                  <a:schemeClr val="bg1"/>
                </a:solidFill>
                <a:latin typeface="Poppins" panose="00000500000000000000" pitchFamily="2" charset="0"/>
                <a:ea typeface="Open Sans" panose="020B0606030504020204" pitchFamily="34" charset="0"/>
                <a:cs typeface="Poppins" panose="00000500000000000000" pitchFamily="2" charset="0"/>
              </a:rPr>
              <a:t>सर्वेहार्ट का इंटरफ़ेस उपयोगकर्ता के अनुकूल और सहज ज्ञान युक्त बनाया गया है, जिससे इसे नेविगेट करना और समझना आसान हो जाता है।</a:t>
            </a:r>
            <a:endParaRPr lang="en-US" sz="44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8053868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4"/>
                                        </p:tgtEl>
                                      </p:cBhvr>
                                      <p:by x="127000" y="127000"/>
                                    </p:animScale>
                                  </p:childTnLst>
                                </p:cTn>
                              </p:par>
                              <p:par>
                                <p:cTn id="11" presetID="2" presetClass="exit" presetSubtype="9" accel="100000" fill="hold" grpId="2" nodeType="withEffect">
                                  <p:stCondLst>
                                    <p:cond delay="3600"/>
                                  </p:stCondLst>
                                  <p:childTnLst>
                                    <p:anim calcmode="lin" valueType="num">
                                      <p:cBhvr additive="base">
                                        <p:cTn id="12" dur="400"/>
                                        <p:tgtEl>
                                          <p:spTgt spid="44"/>
                                        </p:tgtEl>
                                        <p:attrNameLst>
                                          <p:attrName>ppt_x</p:attrName>
                                        </p:attrNameLst>
                                      </p:cBhvr>
                                      <p:tavLst>
                                        <p:tav tm="0">
                                          <p:val>
                                            <p:strVal val="ppt_x"/>
                                          </p:val>
                                        </p:tav>
                                        <p:tav tm="100000">
                                          <p:val>
                                            <p:strVal val="0-ppt_w/2"/>
                                          </p:val>
                                        </p:tav>
                                      </p:tavLst>
                                    </p:anim>
                                    <p:anim calcmode="lin" valueType="num">
                                      <p:cBhvr additive="base">
                                        <p:cTn id="13" dur="400"/>
                                        <p:tgtEl>
                                          <p:spTgt spid="44"/>
                                        </p:tgtEl>
                                        <p:attrNameLst>
                                          <p:attrName>ppt_y</p:attrName>
                                        </p:attrNameLst>
                                      </p:cBhvr>
                                      <p:tavLst>
                                        <p:tav tm="0">
                                          <p:val>
                                            <p:strVal val="ppt_y"/>
                                          </p:val>
                                        </p:tav>
                                        <p:tav tm="100000">
                                          <p:val>
                                            <p:strVal val="0-ppt_h/2"/>
                                          </p:val>
                                        </p:tav>
                                      </p:tavLst>
                                    </p:anim>
                                    <p:set>
                                      <p:cBhvr>
                                        <p:cTn id="14" dur="1" fill="hold">
                                          <p:stCondLst>
                                            <p:cond delay="3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E394A"/>
            </a:gs>
            <a:gs pos="100000">
              <a:srgbClr val="E66B2F"/>
            </a:gs>
          </a:gsLst>
          <a:lin ang="2700000" scaled="1"/>
          <a:tileRect/>
        </a:gradFill>
        <a:effectLst/>
      </p:bgPr>
    </p:bg>
    <p:spTree>
      <p:nvGrpSpPr>
        <p:cNvPr id="1" name=""/>
        <p:cNvGrpSpPr/>
        <p:nvPr/>
      </p:nvGrpSpPr>
      <p:grpSpPr>
        <a:xfrm>
          <a:off x="0" y="0"/>
          <a:ext cx="0" cy="0"/>
          <a:chOff x="0" y="0"/>
          <a:chExt cx="0" cy="0"/>
        </a:xfrm>
      </p:grpSpPr>
      <p:sp>
        <p:nvSpPr>
          <p:cNvPr id="38" name="CHANGE TEXT HERE">
            <a:extLst>
              <a:ext uri="{FF2B5EF4-FFF2-40B4-BE49-F238E27FC236}">
                <a16:creationId xmlns:a16="http://schemas.microsoft.com/office/drawing/2014/main" id="{DB010086-46DE-47A3-B3D5-DFCB8324B05C}"/>
              </a:ext>
            </a:extLst>
          </p:cNvPr>
          <p:cNvSpPr/>
          <p:nvPr/>
        </p:nvSpPr>
        <p:spPr>
          <a:xfrm>
            <a:off x="5546927" y="3529230"/>
            <a:ext cx="6240923" cy="769441"/>
          </a:xfrm>
          <a:prstGeom prst="rect">
            <a:avLst/>
          </a:prstGeom>
        </p:spPr>
        <p:txBody>
          <a:bodyPr wrap="square">
            <a:spAutoFit/>
          </a:bodyPr>
          <a:lstStyle/>
          <a:p>
            <a:pPr marL="571500" indent="-571500" algn="ctr" defTabSz="914400">
              <a:buFont typeface="Arial" panose="020B0604020202020204" pitchFamily="34" charset="0"/>
              <a:buChar char="•"/>
            </a:pPr>
            <a:r>
              <a:rPr lang="mr-IN" sz="4400" b="1" dirty="0">
                <a:solidFill>
                  <a:schemeClr val="bg1"/>
                </a:solidFill>
                <a:latin typeface="Poppins" panose="00000500000000000000" pitchFamily="2" charset="0"/>
                <a:ea typeface="Open Sans" panose="020B0606030504020204" pitchFamily="34" charset="0"/>
                <a:cs typeface="Poppins" panose="00000500000000000000" pitchFamily="2" charset="0"/>
              </a:rPr>
              <a:t>अनुकूलन विकल्प</a:t>
            </a:r>
            <a:endParaRPr lang="en-US" sz="4400"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44" name="FREEFORM">
            <a:extLst>
              <a:ext uri="{FF2B5EF4-FFF2-40B4-BE49-F238E27FC236}">
                <a16:creationId xmlns:a16="http://schemas.microsoft.com/office/drawing/2014/main" id="{CC182333-BB5A-4EF4-A344-C61A31AD209D}"/>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041BAB5F-6A65-4DF8-B067-2E25E4B964EB}"/>
              </a:ext>
            </a:extLst>
          </p:cNvPr>
          <p:cNvSpPr>
            <a:spLocks/>
          </p:cNvSpPr>
          <p:nvPr/>
        </p:nvSpPr>
        <p:spPr bwMode="auto">
          <a:xfrm>
            <a:off x="12166035" y="7693433"/>
            <a:ext cx="6151023" cy="2593568"/>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9254023-AEBE-B47A-4C9C-9080CC15C8AF}"/>
              </a:ext>
            </a:extLst>
          </p:cNvPr>
          <p:cNvSpPr txBox="1"/>
          <p:nvPr/>
        </p:nvSpPr>
        <p:spPr>
          <a:xfrm>
            <a:off x="7273254" y="1550688"/>
            <a:ext cx="7775284" cy="1015663"/>
          </a:xfrm>
          <a:prstGeom prst="rect">
            <a:avLst/>
          </a:prstGeom>
          <a:noFill/>
        </p:spPr>
        <p:txBody>
          <a:bodyPr wrap="square" rtlCol="0">
            <a:spAutoFit/>
          </a:bodyPr>
          <a:lstStyle/>
          <a:p>
            <a:r>
              <a:rPr lang="mr-IN" sz="6000" b="1" spc="-150" dirty="0">
                <a:solidFill>
                  <a:schemeClr val="bg1"/>
                </a:solidFill>
                <a:latin typeface="Poppins" panose="00000500000000000000" pitchFamily="2" charset="0"/>
                <a:cs typeface="Poppins" panose="00000500000000000000" pitchFamily="2" charset="0"/>
              </a:rPr>
              <a:t>सर्वेहार्ट की विशेषताएं </a:t>
            </a:r>
          </a:p>
        </p:txBody>
      </p:sp>
      <p:sp>
        <p:nvSpPr>
          <p:cNvPr id="20" name="CHANGE TEXT HERE">
            <a:extLst>
              <a:ext uri="{FF2B5EF4-FFF2-40B4-BE49-F238E27FC236}">
                <a16:creationId xmlns:a16="http://schemas.microsoft.com/office/drawing/2014/main" id="{67F2017C-2758-2A7C-6DD7-C385E4DA1390}"/>
              </a:ext>
            </a:extLst>
          </p:cNvPr>
          <p:cNvSpPr/>
          <p:nvPr/>
        </p:nvSpPr>
        <p:spPr>
          <a:xfrm>
            <a:off x="6634420" y="4671477"/>
            <a:ext cx="9633051" cy="2800767"/>
          </a:xfrm>
          <a:prstGeom prst="rect">
            <a:avLst/>
          </a:prstGeom>
        </p:spPr>
        <p:txBody>
          <a:bodyPr wrap="square">
            <a:spAutoFit/>
          </a:bodyPr>
          <a:lstStyle/>
          <a:p>
            <a:pPr defTabSz="914400"/>
            <a:r>
              <a:rPr lang="mr-IN" sz="4400" dirty="0">
                <a:solidFill>
                  <a:schemeClr val="bg1"/>
                </a:solidFill>
                <a:latin typeface="Poppins" panose="00000500000000000000" pitchFamily="2" charset="0"/>
                <a:ea typeface="Open Sans" panose="020B0606030504020204" pitchFamily="34" charset="0"/>
                <a:cs typeface="Poppins" panose="00000500000000000000" pitchFamily="2" charset="0"/>
              </a:rPr>
              <a:t>सर्वेहार्ट के साथ, आप विभिन्न विषयों, रंगों, फ़ॉन्ट और प्रश्न प्रकारों में से चुनकर अपने सर्वेक्षणों को वैयक्तिकृत कर सकते हैं।</a:t>
            </a:r>
            <a:endParaRPr lang="en-US" sz="44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 name="Group 1">
            <a:extLst>
              <a:ext uri="{FF2B5EF4-FFF2-40B4-BE49-F238E27FC236}">
                <a16:creationId xmlns:a16="http://schemas.microsoft.com/office/drawing/2014/main" id="{ED68880C-19F0-9DA7-E557-99D8753B2F75}"/>
              </a:ext>
            </a:extLst>
          </p:cNvPr>
          <p:cNvGrpSpPr/>
          <p:nvPr/>
        </p:nvGrpSpPr>
        <p:grpSpPr>
          <a:xfrm rot="10563168">
            <a:off x="4160246" y="91045"/>
            <a:ext cx="2773363" cy="3717925"/>
            <a:chOff x="9469665" y="2838677"/>
            <a:chExt cx="2773363" cy="3717925"/>
          </a:xfrm>
        </p:grpSpPr>
        <p:sp>
          <p:nvSpPr>
            <p:cNvPr id="3" name="FREEFORM">
              <a:extLst>
                <a:ext uri="{FF2B5EF4-FFF2-40B4-BE49-F238E27FC236}">
                  <a16:creationId xmlns:a16="http://schemas.microsoft.com/office/drawing/2014/main" id="{A84F0C6D-E9AB-2B68-48BA-91D7B199F4E8}"/>
                </a:ext>
              </a:extLst>
            </p:cNvPr>
            <p:cNvSpPr>
              <a:spLocks/>
            </p:cNvSpPr>
            <p:nvPr/>
          </p:nvSpPr>
          <p:spPr bwMode="auto">
            <a:xfrm>
              <a:off x="9469665" y="2838677"/>
              <a:ext cx="2773363" cy="3717925"/>
            </a:xfrm>
            <a:custGeom>
              <a:avLst/>
              <a:gdLst>
                <a:gd name="T0" fmla="*/ 970 w 1180"/>
                <a:gd name="T1" fmla="*/ 611 h 1581"/>
                <a:gd name="T2" fmla="*/ 970 w 1180"/>
                <a:gd name="T3" fmla="*/ 1372 h 1581"/>
                <a:gd name="T4" fmla="*/ 210 w 1180"/>
                <a:gd name="T5" fmla="*/ 1372 h 1581"/>
                <a:gd name="T6" fmla="*/ 210 w 1180"/>
                <a:gd name="T7" fmla="*/ 611 h 1581"/>
                <a:gd name="T8" fmla="*/ 359 w 1180"/>
                <a:gd name="T9" fmla="*/ 0 h 1581"/>
                <a:gd name="T10" fmla="*/ 970 w 1180"/>
                <a:gd name="T11" fmla="*/ 611 h 1581"/>
              </a:gdLst>
              <a:ahLst/>
              <a:cxnLst>
                <a:cxn ang="0">
                  <a:pos x="T0" y="T1"/>
                </a:cxn>
                <a:cxn ang="0">
                  <a:pos x="T2" y="T3"/>
                </a:cxn>
                <a:cxn ang="0">
                  <a:pos x="T4" y="T5"/>
                </a:cxn>
                <a:cxn ang="0">
                  <a:pos x="T6" y="T7"/>
                </a:cxn>
                <a:cxn ang="0">
                  <a:pos x="T8" y="T9"/>
                </a:cxn>
                <a:cxn ang="0">
                  <a:pos x="T10" y="T11"/>
                </a:cxn>
              </a:cxnLst>
              <a:rect l="0" t="0" r="r" b="b"/>
              <a:pathLst>
                <a:path w="1180" h="1581">
                  <a:moveTo>
                    <a:pt x="970" y="611"/>
                  </a:moveTo>
                  <a:cubicBezTo>
                    <a:pt x="1180" y="821"/>
                    <a:pt x="1180" y="1162"/>
                    <a:pt x="970" y="1372"/>
                  </a:cubicBezTo>
                  <a:cubicBezTo>
                    <a:pt x="760" y="1581"/>
                    <a:pt x="419" y="1581"/>
                    <a:pt x="210" y="1372"/>
                  </a:cubicBezTo>
                  <a:cubicBezTo>
                    <a:pt x="0" y="1162"/>
                    <a:pt x="0" y="821"/>
                    <a:pt x="210" y="611"/>
                  </a:cubicBezTo>
                  <a:cubicBezTo>
                    <a:pt x="375" y="446"/>
                    <a:pt x="425" y="209"/>
                    <a:pt x="359" y="0"/>
                  </a:cubicBezTo>
                  <a:lnTo>
                    <a:pt x="970" y="6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chemeClr val="lt1"/>
                </a:solidFill>
              </a:endParaRPr>
            </a:p>
          </p:txBody>
        </p:sp>
        <p:grpSp>
          <p:nvGrpSpPr>
            <p:cNvPr id="6" name="SHAPE GROUP AND ICON">
              <a:extLst>
                <a:ext uri="{FF2B5EF4-FFF2-40B4-BE49-F238E27FC236}">
                  <a16:creationId xmlns:a16="http://schemas.microsoft.com/office/drawing/2014/main" id="{24046908-C852-0A45-2B09-6EB9133B4397}"/>
                </a:ext>
              </a:extLst>
            </p:cNvPr>
            <p:cNvGrpSpPr/>
            <p:nvPr/>
          </p:nvGrpSpPr>
          <p:grpSpPr>
            <a:xfrm>
              <a:off x="9801452" y="4116615"/>
              <a:ext cx="2111375" cy="2108200"/>
              <a:chOff x="9801452" y="4116615"/>
              <a:chExt cx="2111375" cy="2108200"/>
            </a:xfrm>
          </p:grpSpPr>
          <p:sp>
            <p:nvSpPr>
              <p:cNvPr id="7" name="Freeform 10">
                <a:extLst>
                  <a:ext uri="{FF2B5EF4-FFF2-40B4-BE49-F238E27FC236}">
                    <a16:creationId xmlns:a16="http://schemas.microsoft.com/office/drawing/2014/main" id="{EA927FB1-E2A4-02C0-F929-BDEC03B82166}"/>
                  </a:ext>
                </a:extLst>
              </p:cNvPr>
              <p:cNvSpPr>
                <a:spLocks/>
              </p:cNvSpPr>
              <p:nvPr/>
            </p:nvSpPr>
            <p:spPr bwMode="auto">
              <a:xfrm>
                <a:off x="9801452" y="4116615"/>
                <a:ext cx="2111375" cy="2108200"/>
              </a:xfrm>
              <a:custGeom>
                <a:avLst/>
                <a:gdLst>
                  <a:gd name="T0" fmla="*/ 160 w 898"/>
                  <a:gd name="T1" fmla="*/ 738 h 897"/>
                  <a:gd name="T2" fmla="*/ 160 w 898"/>
                  <a:gd name="T3" fmla="*/ 159 h 897"/>
                  <a:gd name="T4" fmla="*/ 738 w 898"/>
                  <a:gd name="T5" fmla="*/ 159 h 897"/>
                  <a:gd name="T6" fmla="*/ 738 w 898"/>
                  <a:gd name="T7" fmla="*/ 738 h 897"/>
                  <a:gd name="T8" fmla="*/ 160 w 898"/>
                  <a:gd name="T9" fmla="*/ 738 h 897"/>
                </a:gdLst>
                <a:ahLst/>
                <a:cxnLst>
                  <a:cxn ang="0">
                    <a:pos x="T0" y="T1"/>
                  </a:cxn>
                  <a:cxn ang="0">
                    <a:pos x="T2" y="T3"/>
                  </a:cxn>
                  <a:cxn ang="0">
                    <a:pos x="T4" y="T5"/>
                  </a:cxn>
                  <a:cxn ang="0">
                    <a:pos x="T6" y="T7"/>
                  </a:cxn>
                  <a:cxn ang="0">
                    <a:pos x="T8" y="T9"/>
                  </a:cxn>
                </a:cxnLst>
                <a:rect l="0" t="0" r="r" b="b"/>
                <a:pathLst>
                  <a:path w="898" h="897">
                    <a:moveTo>
                      <a:pt x="160" y="738"/>
                    </a:moveTo>
                    <a:cubicBezTo>
                      <a:pt x="0" y="578"/>
                      <a:pt x="0" y="319"/>
                      <a:pt x="160" y="159"/>
                    </a:cubicBezTo>
                    <a:cubicBezTo>
                      <a:pt x="319" y="0"/>
                      <a:pt x="578" y="0"/>
                      <a:pt x="738" y="159"/>
                    </a:cubicBezTo>
                    <a:cubicBezTo>
                      <a:pt x="898" y="319"/>
                      <a:pt x="898" y="578"/>
                      <a:pt x="738" y="738"/>
                    </a:cubicBezTo>
                    <a:cubicBezTo>
                      <a:pt x="578" y="897"/>
                      <a:pt x="319" y="897"/>
                      <a:pt x="160" y="738"/>
                    </a:cubicBezTo>
                    <a:close/>
                  </a:path>
                </a:pathLst>
              </a:custGeom>
              <a:gradFill>
                <a:gsLst>
                  <a:gs pos="0">
                    <a:srgbClr val="DE394A"/>
                  </a:gs>
                  <a:gs pos="100000">
                    <a:srgbClr val="E66B2F"/>
                  </a:gs>
                </a:gsLst>
                <a:lin ang="2700000" scaled="1"/>
              </a:gradFill>
              <a:ln>
                <a:noFill/>
              </a:ln>
            </p:spPr>
            <p:txBody>
              <a:bodyPr vert="horz" wrap="square" lIns="91440" tIns="45720" rIns="91440" bIns="45720" numCol="1" anchor="t" anchorCtr="0" compatLnSpc="1">
                <a:prstTxWarp prst="textNoShape">
                  <a:avLst/>
                </a:prstTxWarp>
              </a:bodyPr>
              <a:lstStyle/>
              <a:p>
                <a:endParaRPr lang="en-AU"/>
              </a:p>
            </p:txBody>
          </p:sp>
          <p:sp>
            <p:nvSpPr>
              <p:cNvPr id="8" name="ICON">
                <a:extLst>
                  <a:ext uri="{FF2B5EF4-FFF2-40B4-BE49-F238E27FC236}">
                    <a16:creationId xmlns:a16="http://schemas.microsoft.com/office/drawing/2014/main" id="{B7C3F8F3-C877-4B6B-AC3C-250944859C39}"/>
                  </a:ext>
                </a:extLst>
              </p:cNvPr>
              <p:cNvSpPr>
                <a:spLocks noEditPoints="1"/>
              </p:cNvSpPr>
              <p:nvPr/>
            </p:nvSpPr>
            <p:spPr bwMode="auto">
              <a:xfrm>
                <a:off x="10264436" y="4589953"/>
                <a:ext cx="1162839" cy="1161524"/>
              </a:xfrm>
              <a:custGeom>
                <a:avLst/>
                <a:gdLst>
                  <a:gd name="T0" fmla="*/ 10795 w 21590"/>
                  <a:gd name="T1" fmla="*/ 0 h 21590"/>
                  <a:gd name="T2" fmla="*/ 0 w 21590"/>
                  <a:gd name="T3" fmla="*/ 10795 h 21590"/>
                  <a:gd name="T4" fmla="*/ 10795 w 21590"/>
                  <a:gd name="T5" fmla="*/ 21590 h 21590"/>
                  <a:gd name="T6" fmla="*/ 21590 w 21590"/>
                  <a:gd name="T7" fmla="*/ 10795 h 21590"/>
                  <a:gd name="T8" fmla="*/ 10795 w 21590"/>
                  <a:gd name="T9" fmla="*/ 0 h 21590"/>
                  <a:gd name="T10" fmla="*/ 15681 w 21590"/>
                  <a:gd name="T11" fmla="*/ 15102 h 21590"/>
                  <a:gd name="T12" fmla="*/ 11258 w 21590"/>
                  <a:gd name="T13" fmla="*/ 10605 h 21590"/>
                  <a:gd name="T14" fmla="*/ 11258 w 21590"/>
                  <a:gd name="T15" fmla="*/ 5932 h 21590"/>
                  <a:gd name="T16" fmla="*/ 10795 w 21590"/>
                  <a:gd name="T17" fmla="*/ 5469 h 21590"/>
                  <a:gd name="T18" fmla="*/ 10332 w 21590"/>
                  <a:gd name="T19" fmla="*/ 5932 h 21590"/>
                  <a:gd name="T20" fmla="*/ 10332 w 21590"/>
                  <a:gd name="T21" fmla="*/ 10795 h 21590"/>
                  <a:gd name="T22" fmla="*/ 10466 w 21590"/>
                  <a:gd name="T23" fmla="*/ 11119 h 21590"/>
                  <a:gd name="T24" fmla="*/ 15019 w 21590"/>
                  <a:gd name="T25" fmla="*/ 15750 h 21590"/>
                  <a:gd name="T26" fmla="*/ 15674 w 21590"/>
                  <a:gd name="T27" fmla="*/ 15757 h 21590"/>
                  <a:gd name="T28" fmla="*/ 15681 w 21590"/>
                  <a:gd name="T29" fmla="*/ 15102 h 21590"/>
                  <a:gd name="T30" fmla="*/ 11258 w 21590"/>
                  <a:gd name="T31" fmla="*/ 20641 h 21590"/>
                  <a:gd name="T32" fmla="*/ 11258 w 21590"/>
                  <a:gd name="T33" fmla="*/ 18742 h 21590"/>
                  <a:gd name="T34" fmla="*/ 10795 w 21590"/>
                  <a:gd name="T35" fmla="*/ 18279 h 21590"/>
                  <a:gd name="T36" fmla="*/ 10332 w 21590"/>
                  <a:gd name="T37" fmla="*/ 18742 h 21590"/>
                  <a:gd name="T38" fmla="*/ 10332 w 21590"/>
                  <a:gd name="T39" fmla="*/ 20641 h 21590"/>
                  <a:gd name="T40" fmla="*/ 949 w 21590"/>
                  <a:gd name="T41" fmla="*/ 11258 h 21590"/>
                  <a:gd name="T42" fmla="*/ 2848 w 21590"/>
                  <a:gd name="T43" fmla="*/ 11258 h 21590"/>
                  <a:gd name="T44" fmla="*/ 3311 w 21590"/>
                  <a:gd name="T45" fmla="*/ 10795 h 21590"/>
                  <a:gd name="T46" fmla="*/ 2848 w 21590"/>
                  <a:gd name="T47" fmla="*/ 10332 h 21590"/>
                  <a:gd name="T48" fmla="*/ 949 w 21590"/>
                  <a:gd name="T49" fmla="*/ 10332 h 21590"/>
                  <a:gd name="T50" fmla="*/ 10332 w 21590"/>
                  <a:gd name="T51" fmla="*/ 949 h 21590"/>
                  <a:gd name="T52" fmla="*/ 10332 w 21590"/>
                  <a:gd name="T53" fmla="*/ 2848 h 21590"/>
                  <a:gd name="T54" fmla="*/ 10795 w 21590"/>
                  <a:gd name="T55" fmla="*/ 3311 h 21590"/>
                  <a:gd name="T56" fmla="*/ 11258 w 21590"/>
                  <a:gd name="T57" fmla="*/ 2848 h 21590"/>
                  <a:gd name="T58" fmla="*/ 11258 w 21590"/>
                  <a:gd name="T59" fmla="*/ 949 h 21590"/>
                  <a:gd name="T60" fmla="*/ 20641 w 21590"/>
                  <a:gd name="T61" fmla="*/ 10332 h 21590"/>
                  <a:gd name="T62" fmla="*/ 18742 w 21590"/>
                  <a:gd name="T63" fmla="*/ 10332 h 21590"/>
                  <a:gd name="T64" fmla="*/ 18279 w 21590"/>
                  <a:gd name="T65" fmla="*/ 10795 h 21590"/>
                  <a:gd name="T66" fmla="*/ 18742 w 21590"/>
                  <a:gd name="T67" fmla="*/ 11258 h 21590"/>
                  <a:gd name="T68" fmla="*/ 18747 w 21590"/>
                  <a:gd name="T69" fmla="*/ 11258 h 21590"/>
                  <a:gd name="T70" fmla="*/ 20645 w 21590"/>
                  <a:gd name="T71" fmla="*/ 11258 h 21590"/>
                  <a:gd name="T72" fmla="*/ 11258 w 21590"/>
                  <a:gd name="T73" fmla="*/ 20641 h 2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90" h="21590">
                    <a:moveTo>
                      <a:pt x="10795" y="0"/>
                    </a:moveTo>
                    <a:cubicBezTo>
                      <a:pt x="4833" y="0"/>
                      <a:pt x="0" y="4833"/>
                      <a:pt x="0" y="10795"/>
                    </a:cubicBezTo>
                    <a:cubicBezTo>
                      <a:pt x="0" y="16757"/>
                      <a:pt x="4833" y="21590"/>
                      <a:pt x="10795" y="21590"/>
                    </a:cubicBezTo>
                    <a:cubicBezTo>
                      <a:pt x="16757" y="21590"/>
                      <a:pt x="21590" y="16757"/>
                      <a:pt x="21590" y="10795"/>
                    </a:cubicBezTo>
                    <a:cubicBezTo>
                      <a:pt x="21582" y="4836"/>
                      <a:pt x="16754" y="8"/>
                      <a:pt x="10795" y="0"/>
                    </a:cubicBezTo>
                    <a:close/>
                    <a:moveTo>
                      <a:pt x="15681" y="15102"/>
                    </a:moveTo>
                    <a:lnTo>
                      <a:pt x="11258" y="10605"/>
                    </a:lnTo>
                    <a:lnTo>
                      <a:pt x="11258" y="5932"/>
                    </a:lnTo>
                    <a:cubicBezTo>
                      <a:pt x="11258" y="5677"/>
                      <a:pt x="11051" y="5469"/>
                      <a:pt x="10795" y="5469"/>
                    </a:cubicBezTo>
                    <a:cubicBezTo>
                      <a:pt x="10539" y="5469"/>
                      <a:pt x="10332" y="5677"/>
                      <a:pt x="10332" y="5932"/>
                    </a:cubicBezTo>
                    <a:lnTo>
                      <a:pt x="10332" y="10795"/>
                    </a:lnTo>
                    <a:cubicBezTo>
                      <a:pt x="10333" y="10917"/>
                      <a:pt x="10381" y="11033"/>
                      <a:pt x="10466" y="11119"/>
                    </a:cubicBezTo>
                    <a:lnTo>
                      <a:pt x="15019" y="15750"/>
                    </a:lnTo>
                    <a:cubicBezTo>
                      <a:pt x="15198" y="15933"/>
                      <a:pt x="15491" y="15936"/>
                      <a:pt x="15674" y="15757"/>
                    </a:cubicBezTo>
                    <a:cubicBezTo>
                      <a:pt x="15857" y="15578"/>
                      <a:pt x="15860" y="15285"/>
                      <a:pt x="15681" y="15102"/>
                    </a:cubicBezTo>
                    <a:close/>
                    <a:moveTo>
                      <a:pt x="11258" y="20641"/>
                    </a:moveTo>
                    <a:lnTo>
                      <a:pt x="11258" y="18742"/>
                    </a:lnTo>
                    <a:cubicBezTo>
                      <a:pt x="11258" y="18486"/>
                      <a:pt x="11051" y="18279"/>
                      <a:pt x="10795" y="18279"/>
                    </a:cubicBezTo>
                    <a:cubicBezTo>
                      <a:pt x="10539" y="18279"/>
                      <a:pt x="10332" y="18486"/>
                      <a:pt x="10332" y="18742"/>
                    </a:cubicBezTo>
                    <a:lnTo>
                      <a:pt x="10332" y="20641"/>
                    </a:lnTo>
                    <a:cubicBezTo>
                      <a:pt x="5254" y="20398"/>
                      <a:pt x="1192" y="16336"/>
                      <a:pt x="949" y="11258"/>
                    </a:cubicBezTo>
                    <a:lnTo>
                      <a:pt x="2848" y="11258"/>
                    </a:lnTo>
                    <a:cubicBezTo>
                      <a:pt x="3104" y="11258"/>
                      <a:pt x="3311" y="11051"/>
                      <a:pt x="3311" y="10795"/>
                    </a:cubicBezTo>
                    <a:cubicBezTo>
                      <a:pt x="3311" y="10539"/>
                      <a:pt x="3104" y="10332"/>
                      <a:pt x="2848" y="10332"/>
                    </a:cubicBezTo>
                    <a:lnTo>
                      <a:pt x="949" y="10332"/>
                    </a:lnTo>
                    <a:cubicBezTo>
                      <a:pt x="1192" y="5254"/>
                      <a:pt x="5254" y="1192"/>
                      <a:pt x="10332" y="949"/>
                    </a:cubicBezTo>
                    <a:lnTo>
                      <a:pt x="10332" y="2848"/>
                    </a:lnTo>
                    <a:cubicBezTo>
                      <a:pt x="10332" y="3104"/>
                      <a:pt x="10539" y="3311"/>
                      <a:pt x="10795" y="3311"/>
                    </a:cubicBezTo>
                    <a:cubicBezTo>
                      <a:pt x="11051" y="3311"/>
                      <a:pt x="11258" y="3104"/>
                      <a:pt x="11258" y="2848"/>
                    </a:cubicBezTo>
                    <a:lnTo>
                      <a:pt x="11258" y="949"/>
                    </a:lnTo>
                    <a:cubicBezTo>
                      <a:pt x="16336" y="1192"/>
                      <a:pt x="20398" y="5254"/>
                      <a:pt x="20641" y="10332"/>
                    </a:cubicBezTo>
                    <a:lnTo>
                      <a:pt x="18742" y="10332"/>
                    </a:lnTo>
                    <a:cubicBezTo>
                      <a:pt x="18486" y="10332"/>
                      <a:pt x="18279" y="10539"/>
                      <a:pt x="18279" y="10795"/>
                    </a:cubicBezTo>
                    <a:cubicBezTo>
                      <a:pt x="18279" y="11051"/>
                      <a:pt x="18486" y="11258"/>
                      <a:pt x="18742" y="11258"/>
                    </a:cubicBezTo>
                    <a:lnTo>
                      <a:pt x="18747" y="11258"/>
                    </a:lnTo>
                    <a:lnTo>
                      <a:pt x="20645" y="11258"/>
                    </a:lnTo>
                    <a:cubicBezTo>
                      <a:pt x="20403" y="16338"/>
                      <a:pt x="16338" y="20401"/>
                      <a:pt x="11258" y="206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1904920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E394A"/>
            </a:gs>
            <a:gs pos="100000">
              <a:srgbClr val="E66B2F"/>
            </a:gs>
          </a:gsLst>
          <a:lin ang="2700000" scaled="1"/>
          <a:tileRect/>
        </a:gradFill>
        <a:effectLst/>
      </p:bgPr>
    </p:bg>
    <p:spTree>
      <p:nvGrpSpPr>
        <p:cNvPr id="1" name=""/>
        <p:cNvGrpSpPr/>
        <p:nvPr/>
      </p:nvGrpSpPr>
      <p:grpSpPr>
        <a:xfrm>
          <a:off x="0" y="0"/>
          <a:ext cx="0" cy="0"/>
          <a:chOff x="0" y="0"/>
          <a:chExt cx="0" cy="0"/>
        </a:xfrm>
      </p:grpSpPr>
      <p:sp>
        <p:nvSpPr>
          <p:cNvPr id="38" name="CHANGE TEXT HERE">
            <a:extLst>
              <a:ext uri="{FF2B5EF4-FFF2-40B4-BE49-F238E27FC236}">
                <a16:creationId xmlns:a16="http://schemas.microsoft.com/office/drawing/2014/main" id="{DB010086-46DE-47A3-B3D5-DFCB8324B05C}"/>
              </a:ext>
            </a:extLst>
          </p:cNvPr>
          <p:cNvSpPr/>
          <p:nvPr/>
        </p:nvSpPr>
        <p:spPr>
          <a:xfrm>
            <a:off x="5546927" y="3529230"/>
            <a:ext cx="6240923" cy="769441"/>
          </a:xfrm>
          <a:prstGeom prst="rect">
            <a:avLst/>
          </a:prstGeom>
        </p:spPr>
        <p:txBody>
          <a:bodyPr wrap="square">
            <a:spAutoFit/>
          </a:bodyPr>
          <a:lstStyle/>
          <a:p>
            <a:pPr marL="571500" indent="-571500" algn="ctr" defTabSz="914400">
              <a:buFont typeface="Arial" panose="020B0604020202020204" pitchFamily="34" charset="0"/>
              <a:buChar char="•"/>
            </a:pPr>
            <a:r>
              <a:rPr lang="mr-IN" sz="4400" b="1" dirty="0">
                <a:solidFill>
                  <a:schemeClr val="bg1"/>
                </a:solidFill>
                <a:latin typeface="Poppins" panose="00000500000000000000" pitchFamily="2" charset="0"/>
                <a:ea typeface="Open Sans" panose="020B0606030504020204" pitchFamily="34" charset="0"/>
                <a:cs typeface="Poppins" panose="00000500000000000000" pitchFamily="2" charset="0"/>
              </a:rPr>
              <a:t>प्रश्न प्रकार</a:t>
            </a:r>
            <a:endParaRPr lang="en-US" sz="4400"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44" name="FREEFORM">
            <a:extLst>
              <a:ext uri="{FF2B5EF4-FFF2-40B4-BE49-F238E27FC236}">
                <a16:creationId xmlns:a16="http://schemas.microsoft.com/office/drawing/2014/main" id="{CC182333-BB5A-4EF4-A344-C61A31AD209D}"/>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041BAB5F-6A65-4DF8-B067-2E25E4B964EB}"/>
              </a:ext>
            </a:extLst>
          </p:cNvPr>
          <p:cNvSpPr>
            <a:spLocks/>
          </p:cNvSpPr>
          <p:nvPr/>
        </p:nvSpPr>
        <p:spPr bwMode="auto">
          <a:xfrm>
            <a:off x="12166035" y="7693433"/>
            <a:ext cx="6151023" cy="2593568"/>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9254023-AEBE-B47A-4C9C-9080CC15C8AF}"/>
              </a:ext>
            </a:extLst>
          </p:cNvPr>
          <p:cNvSpPr txBox="1"/>
          <p:nvPr/>
        </p:nvSpPr>
        <p:spPr>
          <a:xfrm>
            <a:off x="7273254" y="1550688"/>
            <a:ext cx="7775284" cy="1015663"/>
          </a:xfrm>
          <a:prstGeom prst="rect">
            <a:avLst/>
          </a:prstGeom>
          <a:noFill/>
        </p:spPr>
        <p:txBody>
          <a:bodyPr wrap="square" rtlCol="0">
            <a:spAutoFit/>
          </a:bodyPr>
          <a:lstStyle/>
          <a:p>
            <a:r>
              <a:rPr lang="mr-IN" sz="6000" b="1" spc="-150" dirty="0">
                <a:solidFill>
                  <a:schemeClr val="bg1"/>
                </a:solidFill>
                <a:latin typeface="Poppins" panose="00000500000000000000" pitchFamily="2" charset="0"/>
                <a:cs typeface="Poppins" panose="00000500000000000000" pitchFamily="2" charset="0"/>
              </a:rPr>
              <a:t>सर्वेहार्ट की विशेषताएं </a:t>
            </a:r>
          </a:p>
        </p:txBody>
      </p:sp>
      <p:sp>
        <p:nvSpPr>
          <p:cNvPr id="20" name="CHANGE TEXT HERE">
            <a:extLst>
              <a:ext uri="{FF2B5EF4-FFF2-40B4-BE49-F238E27FC236}">
                <a16:creationId xmlns:a16="http://schemas.microsoft.com/office/drawing/2014/main" id="{67F2017C-2758-2A7C-6DD7-C385E4DA1390}"/>
              </a:ext>
            </a:extLst>
          </p:cNvPr>
          <p:cNvSpPr/>
          <p:nvPr/>
        </p:nvSpPr>
        <p:spPr>
          <a:xfrm>
            <a:off x="3223206" y="4298671"/>
            <a:ext cx="13648949" cy="4832092"/>
          </a:xfrm>
          <a:prstGeom prst="rect">
            <a:avLst/>
          </a:prstGeom>
        </p:spPr>
        <p:txBody>
          <a:bodyPr wrap="square">
            <a:spAutoFit/>
          </a:bodyPr>
          <a:lstStyle/>
          <a:p>
            <a:pPr defTabSz="914400"/>
            <a:r>
              <a:rPr lang="mr-IN" sz="4400" dirty="0">
                <a:solidFill>
                  <a:schemeClr val="bg1"/>
                </a:solidFill>
                <a:latin typeface="Poppins" panose="00000500000000000000" pitchFamily="2" charset="0"/>
                <a:ea typeface="Open Sans" panose="020B0606030504020204" pitchFamily="34" charset="0"/>
                <a:cs typeface="Poppins" panose="00000500000000000000" pitchFamily="2" charset="0"/>
              </a:rPr>
              <a:t>9 विभिन्न प्रकार के प्रश्नों के साथ सर्वेक्षण/फॉर्म बनाएं जिनका उपयोग आमतौर पर प्रतिक्रियाएं एकत्र करने के लिए किया जाता है। सर्वेहार्ट फॉर्म बिल्डर में आप उत्तरदाताओं तक अपने फॉर्म की पहुंच के स्तर को नियंत्रित कर सकते हैं जैसे कि वे आपके परिणाम देख सकते हैं या नहीं, क्या उन्हें कई उत्तर देने की अनुमति है या नहीं, क्या आपके फॉर्म के प्रश्नों में फेरबदल किया गया है या नहीं।</a:t>
            </a:r>
            <a:endParaRPr lang="en-US" sz="44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4" name="Group 3">
            <a:extLst>
              <a:ext uri="{FF2B5EF4-FFF2-40B4-BE49-F238E27FC236}">
                <a16:creationId xmlns:a16="http://schemas.microsoft.com/office/drawing/2014/main" id="{13714BBA-EA04-67CB-06A4-49881E1C9B2A}"/>
              </a:ext>
            </a:extLst>
          </p:cNvPr>
          <p:cNvGrpSpPr/>
          <p:nvPr/>
        </p:nvGrpSpPr>
        <p:grpSpPr>
          <a:xfrm rot="16004558">
            <a:off x="3803516" y="548817"/>
            <a:ext cx="3717925" cy="2771775"/>
            <a:chOff x="6623277" y="1883002"/>
            <a:chExt cx="3717925" cy="2771775"/>
          </a:xfrm>
        </p:grpSpPr>
        <p:sp>
          <p:nvSpPr>
            <p:cNvPr id="5" name="FREEFORM">
              <a:extLst>
                <a:ext uri="{FF2B5EF4-FFF2-40B4-BE49-F238E27FC236}">
                  <a16:creationId xmlns:a16="http://schemas.microsoft.com/office/drawing/2014/main" id="{7C96331F-6CB6-7A4B-B3B6-338771C8C7BE}"/>
                </a:ext>
              </a:extLst>
            </p:cNvPr>
            <p:cNvSpPr>
              <a:spLocks/>
            </p:cNvSpPr>
            <p:nvPr/>
          </p:nvSpPr>
          <p:spPr bwMode="auto">
            <a:xfrm>
              <a:off x="6623277" y="1883002"/>
              <a:ext cx="3717925" cy="2771775"/>
            </a:xfrm>
            <a:custGeom>
              <a:avLst/>
              <a:gdLst>
                <a:gd name="T0" fmla="*/ 611 w 1581"/>
                <a:gd name="T1" fmla="*/ 209 h 1179"/>
                <a:gd name="T2" fmla="*/ 1371 w 1581"/>
                <a:gd name="T3" fmla="*/ 209 h 1179"/>
                <a:gd name="T4" fmla="*/ 1371 w 1581"/>
                <a:gd name="T5" fmla="*/ 970 h 1179"/>
                <a:gd name="T6" fmla="*/ 611 w 1581"/>
                <a:gd name="T7" fmla="*/ 970 h 1179"/>
                <a:gd name="T8" fmla="*/ 0 w 1581"/>
                <a:gd name="T9" fmla="*/ 820 h 1179"/>
                <a:gd name="T10" fmla="*/ 611 w 1581"/>
                <a:gd name="T11" fmla="*/ 209 h 1179"/>
              </a:gdLst>
              <a:ahLst/>
              <a:cxnLst>
                <a:cxn ang="0">
                  <a:pos x="T0" y="T1"/>
                </a:cxn>
                <a:cxn ang="0">
                  <a:pos x="T2" y="T3"/>
                </a:cxn>
                <a:cxn ang="0">
                  <a:pos x="T4" y="T5"/>
                </a:cxn>
                <a:cxn ang="0">
                  <a:pos x="T6" y="T7"/>
                </a:cxn>
                <a:cxn ang="0">
                  <a:pos x="T8" y="T9"/>
                </a:cxn>
                <a:cxn ang="0">
                  <a:pos x="T10" y="T11"/>
                </a:cxn>
              </a:cxnLst>
              <a:rect l="0" t="0" r="r" b="b"/>
              <a:pathLst>
                <a:path w="1581" h="1179">
                  <a:moveTo>
                    <a:pt x="611" y="209"/>
                  </a:moveTo>
                  <a:cubicBezTo>
                    <a:pt x="820" y="0"/>
                    <a:pt x="1162" y="0"/>
                    <a:pt x="1371" y="209"/>
                  </a:cubicBezTo>
                  <a:cubicBezTo>
                    <a:pt x="1581" y="419"/>
                    <a:pt x="1581" y="760"/>
                    <a:pt x="1371" y="970"/>
                  </a:cubicBezTo>
                  <a:cubicBezTo>
                    <a:pt x="1162" y="1179"/>
                    <a:pt x="820" y="1179"/>
                    <a:pt x="611" y="970"/>
                  </a:cubicBezTo>
                  <a:cubicBezTo>
                    <a:pt x="446" y="805"/>
                    <a:pt x="209" y="755"/>
                    <a:pt x="0" y="820"/>
                  </a:cubicBezTo>
                  <a:lnTo>
                    <a:pt x="611" y="209"/>
                  </a:lnTo>
                  <a:close/>
                </a:path>
              </a:pathLst>
            </a:custGeom>
            <a:gradFill>
              <a:gsLst>
                <a:gs pos="0">
                  <a:srgbClr val="4FB3C3"/>
                </a:gs>
                <a:gs pos="100000">
                  <a:srgbClr val="2193A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chemeClr val="lt1"/>
                </a:solidFill>
              </a:endParaRPr>
            </a:p>
          </p:txBody>
        </p:sp>
        <p:grpSp>
          <p:nvGrpSpPr>
            <p:cNvPr id="9" name="SHAPE GROUP AND ICON">
              <a:extLst>
                <a:ext uri="{FF2B5EF4-FFF2-40B4-BE49-F238E27FC236}">
                  <a16:creationId xmlns:a16="http://schemas.microsoft.com/office/drawing/2014/main" id="{7869166F-01F9-E150-6BF6-2641FE990E03}"/>
                </a:ext>
              </a:extLst>
            </p:cNvPr>
            <p:cNvGrpSpPr/>
            <p:nvPr/>
          </p:nvGrpSpPr>
          <p:grpSpPr>
            <a:xfrm>
              <a:off x="7898040" y="2213202"/>
              <a:ext cx="2111375" cy="2109788"/>
              <a:chOff x="7898040" y="2213202"/>
              <a:chExt cx="2111375" cy="2109788"/>
            </a:xfrm>
          </p:grpSpPr>
          <p:sp>
            <p:nvSpPr>
              <p:cNvPr id="10" name="Freeform 12">
                <a:extLst>
                  <a:ext uri="{FF2B5EF4-FFF2-40B4-BE49-F238E27FC236}">
                    <a16:creationId xmlns:a16="http://schemas.microsoft.com/office/drawing/2014/main" id="{868B7DB2-3F9C-5A9E-F659-9468F7192A42}"/>
                  </a:ext>
                </a:extLst>
              </p:cNvPr>
              <p:cNvSpPr>
                <a:spLocks/>
              </p:cNvSpPr>
              <p:nvPr/>
            </p:nvSpPr>
            <p:spPr bwMode="auto">
              <a:xfrm>
                <a:off x="7898040" y="2213202"/>
                <a:ext cx="2111375" cy="2109788"/>
              </a:xfrm>
              <a:custGeom>
                <a:avLst/>
                <a:gdLst>
                  <a:gd name="T0" fmla="*/ 738 w 898"/>
                  <a:gd name="T1" fmla="*/ 738 h 897"/>
                  <a:gd name="T2" fmla="*/ 160 w 898"/>
                  <a:gd name="T3" fmla="*/ 738 h 897"/>
                  <a:gd name="T4" fmla="*/ 160 w 898"/>
                  <a:gd name="T5" fmla="*/ 159 h 897"/>
                  <a:gd name="T6" fmla="*/ 738 w 898"/>
                  <a:gd name="T7" fmla="*/ 159 h 897"/>
                  <a:gd name="T8" fmla="*/ 738 w 898"/>
                  <a:gd name="T9" fmla="*/ 738 h 897"/>
                </a:gdLst>
                <a:ahLst/>
                <a:cxnLst>
                  <a:cxn ang="0">
                    <a:pos x="T0" y="T1"/>
                  </a:cxn>
                  <a:cxn ang="0">
                    <a:pos x="T2" y="T3"/>
                  </a:cxn>
                  <a:cxn ang="0">
                    <a:pos x="T4" y="T5"/>
                  </a:cxn>
                  <a:cxn ang="0">
                    <a:pos x="T6" y="T7"/>
                  </a:cxn>
                  <a:cxn ang="0">
                    <a:pos x="T8" y="T9"/>
                  </a:cxn>
                </a:cxnLst>
                <a:rect l="0" t="0" r="r" b="b"/>
                <a:pathLst>
                  <a:path w="898" h="897">
                    <a:moveTo>
                      <a:pt x="738" y="738"/>
                    </a:moveTo>
                    <a:cubicBezTo>
                      <a:pt x="578" y="897"/>
                      <a:pt x="320" y="897"/>
                      <a:pt x="160" y="738"/>
                    </a:cubicBezTo>
                    <a:cubicBezTo>
                      <a:pt x="0" y="578"/>
                      <a:pt x="0" y="319"/>
                      <a:pt x="160" y="159"/>
                    </a:cubicBezTo>
                    <a:cubicBezTo>
                      <a:pt x="320" y="0"/>
                      <a:pt x="578" y="0"/>
                      <a:pt x="738" y="159"/>
                    </a:cubicBezTo>
                    <a:cubicBezTo>
                      <a:pt x="898" y="319"/>
                      <a:pt x="898" y="578"/>
                      <a:pt x="738" y="738"/>
                    </a:cubicBezTo>
                    <a:close/>
                  </a:path>
                </a:pathLst>
              </a:custGeom>
              <a:solidFill>
                <a:srgbClr val="F9F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ICON">
                <a:extLst>
                  <a:ext uri="{FF2B5EF4-FFF2-40B4-BE49-F238E27FC236}">
                    <a16:creationId xmlns:a16="http://schemas.microsoft.com/office/drawing/2014/main" id="{AA2FE3B1-D6F6-C583-F0C4-2C0826B096E2}"/>
                  </a:ext>
                </a:extLst>
              </p:cNvPr>
              <p:cNvSpPr>
                <a:spLocks noEditPoints="1"/>
              </p:cNvSpPr>
              <p:nvPr/>
            </p:nvSpPr>
            <p:spPr bwMode="auto">
              <a:xfrm>
                <a:off x="8304534" y="2706453"/>
                <a:ext cx="1228538" cy="1046203"/>
              </a:xfrm>
              <a:custGeom>
                <a:avLst/>
                <a:gdLst>
                  <a:gd name="T0" fmla="*/ 19703 w 22219"/>
                  <a:gd name="T1" fmla="*/ 4308 h 18905"/>
                  <a:gd name="T2" fmla="*/ 7607 w 22219"/>
                  <a:gd name="T3" fmla="*/ 2971 h 18905"/>
                  <a:gd name="T4" fmla="*/ 747 w 22219"/>
                  <a:gd name="T5" fmla="*/ 3356 h 18905"/>
                  <a:gd name="T6" fmla="*/ 0 w 22219"/>
                  <a:gd name="T7" fmla="*/ 10185 h 18905"/>
                  <a:gd name="T8" fmla="*/ 4462 w 22219"/>
                  <a:gd name="T9" fmla="*/ 10931 h 18905"/>
                  <a:gd name="T10" fmla="*/ 19681 w 22219"/>
                  <a:gd name="T11" fmla="*/ 15117 h 18905"/>
                  <a:gd name="T12" fmla="*/ 19703 w 22219"/>
                  <a:gd name="T13" fmla="*/ 15072 h 18905"/>
                  <a:gd name="T14" fmla="*/ 12605 w 22219"/>
                  <a:gd name="T15" fmla="*/ 1870 h 18905"/>
                  <a:gd name="T16" fmla="*/ 10182 w 22219"/>
                  <a:gd name="T17" fmla="*/ 5678 h 18905"/>
                  <a:gd name="T18" fmla="*/ 10070 w 22219"/>
                  <a:gd name="T19" fmla="*/ 3707 h 18905"/>
                  <a:gd name="T20" fmla="*/ 12605 w 22219"/>
                  <a:gd name="T21" fmla="*/ 9330 h 18905"/>
                  <a:gd name="T22" fmla="*/ 10182 w 22219"/>
                  <a:gd name="T23" fmla="*/ 6443 h 18905"/>
                  <a:gd name="T24" fmla="*/ 12605 w 22219"/>
                  <a:gd name="T25" fmla="*/ 9330 h 18905"/>
                  <a:gd name="T26" fmla="*/ 9405 w 22219"/>
                  <a:gd name="T27" fmla="*/ 3356 h 18905"/>
                  <a:gd name="T28" fmla="*/ 10242 w 22219"/>
                  <a:gd name="T29" fmla="*/ 2321 h 18905"/>
                  <a:gd name="T30" fmla="*/ 766 w 22219"/>
                  <a:gd name="T31" fmla="*/ 4099 h 18905"/>
                  <a:gd name="T32" fmla="*/ 7378 w 22219"/>
                  <a:gd name="T33" fmla="*/ 4099 h 18905"/>
                  <a:gd name="T34" fmla="*/ 9450 w 22219"/>
                  <a:gd name="T35" fmla="*/ 10181 h 18905"/>
                  <a:gd name="T36" fmla="*/ 7285 w 22219"/>
                  <a:gd name="T37" fmla="*/ 10491 h 18905"/>
                  <a:gd name="T38" fmla="*/ 6273 w 22219"/>
                  <a:gd name="T39" fmla="*/ 10401 h 18905"/>
                  <a:gd name="T40" fmla="*/ 766 w 22219"/>
                  <a:gd name="T41" fmla="*/ 10185 h 18905"/>
                  <a:gd name="T42" fmla="*/ 5209 w 22219"/>
                  <a:gd name="T43" fmla="*/ 10913 h 18905"/>
                  <a:gd name="T44" fmla="*/ 6896 w 22219"/>
                  <a:gd name="T45" fmla="*/ 13216 h 18905"/>
                  <a:gd name="T46" fmla="*/ 7285 w 22219"/>
                  <a:gd name="T47" fmla="*/ 13418 h 18905"/>
                  <a:gd name="T48" fmla="*/ 7841 w 22219"/>
                  <a:gd name="T49" fmla="*/ 11671 h 18905"/>
                  <a:gd name="T50" fmla="*/ 6635 w 22219"/>
                  <a:gd name="T51" fmla="*/ 14374 h 18905"/>
                  <a:gd name="T52" fmla="*/ 8483 w 22219"/>
                  <a:gd name="T53" fmla="*/ 14243 h 18905"/>
                  <a:gd name="T54" fmla="*/ 7105 w 22219"/>
                  <a:gd name="T55" fmla="*/ 14956 h 18905"/>
                  <a:gd name="T56" fmla="*/ 9196 w 22219"/>
                  <a:gd name="T57" fmla="*/ 13989 h 18905"/>
                  <a:gd name="T58" fmla="*/ 12605 w 22219"/>
                  <a:gd name="T59" fmla="*/ 17544 h 18905"/>
                  <a:gd name="T60" fmla="*/ 8942 w 22219"/>
                  <a:gd name="T61" fmla="*/ 13284 h 18905"/>
                  <a:gd name="T62" fmla="*/ 9443 w 22219"/>
                  <a:gd name="T63" fmla="*/ 10913 h 18905"/>
                  <a:gd name="T64" fmla="*/ 10190 w 22219"/>
                  <a:gd name="T65" fmla="*/ 10076 h 18905"/>
                  <a:gd name="T66" fmla="*/ 12605 w 22219"/>
                  <a:gd name="T67" fmla="*/ 12690 h 18905"/>
                  <a:gd name="T68" fmla="*/ 20835 w 22219"/>
                  <a:gd name="T69" fmla="*/ 9330 h 18905"/>
                  <a:gd name="T70" fmla="*/ 17706 w 22219"/>
                  <a:gd name="T71" fmla="*/ 5872 h 18905"/>
                  <a:gd name="T72" fmla="*/ 18837 w 22219"/>
                  <a:gd name="T73" fmla="*/ 4476 h 18905"/>
                  <a:gd name="T74" fmla="*/ 15708 w 22219"/>
                  <a:gd name="T75" fmla="*/ 2344 h 18905"/>
                  <a:gd name="T76" fmla="*/ 13352 w 22219"/>
                  <a:gd name="T77" fmla="*/ 1862 h 18905"/>
                  <a:gd name="T78" fmla="*/ 13352 w 22219"/>
                  <a:gd name="T79" fmla="*/ 5969 h 18905"/>
                  <a:gd name="T80" fmla="*/ 13352 w 22219"/>
                  <a:gd name="T81" fmla="*/ 6716 h 18905"/>
                  <a:gd name="T82" fmla="*/ 17497 w 22219"/>
                  <a:gd name="T83" fmla="*/ 9330 h 18905"/>
                  <a:gd name="T84" fmla="*/ 13352 w 22219"/>
                  <a:gd name="T85" fmla="*/ 6716 h 18905"/>
                  <a:gd name="T86" fmla="*/ 17497 w 22219"/>
                  <a:gd name="T87" fmla="*/ 10076 h 18905"/>
                  <a:gd name="T88" fmla="*/ 13352 w 22219"/>
                  <a:gd name="T89" fmla="*/ 12690 h 18905"/>
                  <a:gd name="T90" fmla="*/ 13352 w 22219"/>
                  <a:gd name="T91" fmla="*/ 17544 h 18905"/>
                  <a:gd name="T92" fmla="*/ 16783 w 22219"/>
                  <a:gd name="T93" fmla="*/ 13993 h 18905"/>
                  <a:gd name="T94" fmla="*/ 15708 w 22219"/>
                  <a:gd name="T95" fmla="*/ 17081 h 18905"/>
                  <a:gd name="T96" fmla="*/ 18837 w 22219"/>
                  <a:gd name="T97" fmla="*/ 14930 h 18905"/>
                  <a:gd name="T98" fmla="*/ 19309 w 22219"/>
                  <a:gd name="T99" fmla="*/ 14365 h 18905"/>
                  <a:gd name="T100" fmla="*/ 18251 w 22219"/>
                  <a:gd name="T101" fmla="*/ 10076 h 18905"/>
                  <a:gd name="T102" fmla="*/ 19309 w 22219"/>
                  <a:gd name="T103" fmla="*/ 14365 h 18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19" h="18905">
                    <a:moveTo>
                      <a:pt x="19703" y="4330"/>
                    </a:moveTo>
                    <a:cubicBezTo>
                      <a:pt x="19703" y="4330"/>
                      <a:pt x="19707" y="4315"/>
                      <a:pt x="19703" y="4308"/>
                    </a:cubicBezTo>
                    <a:lnTo>
                      <a:pt x="19681" y="4285"/>
                    </a:lnTo>
                    <a:cubicBezTo>
                      <a:pt x="16710" y="588"/>
                      <a:pt x="11304" y="0"/>
                      <a:pt x="7607" y="2971"/>
                    </a:cubicBezTo>
                    <a:cubicBezTo>
                      <a:pt x="7454" y="3094"/>
                      <a:pt x="7306" y="3222"/>
                      <a:pt x="7161" y="3356"/>
                    </a:cubicBezTo>
                    <a:lnTo>
                      <a:pt x="747" y="3356"/>
                    </a:lnTo>
                    <a:cubicBezTo>
                      <a:pt x="334" y="3356"/>
                      <a:pt x="0" y="3690"/>
                      <a:pt x="0" y="4102"/>
                    </a:cubicBezTo>
                    <a:lnTo>
                      <a:pt x="0" y="10185"/>
                    </a:lnTo>
                    <a:cubicBezTo>
                      <a:pt x="0" y="10597"/>
                      <a:pt x="334" y="10931"/>
                      <a:pt x="747" y="10931"/>
                    </a:cubicBezTo>
                    <a:lnTo>
                      <a:pt x="4462" y="10931"/>
                    </a:lnTo>
                    <a:cubicBezTo>
                      <a:pt x="5139" y="15638"/>
                      <a:pt x="9504" y="18905"/>
                      <a:pt x="14211" y="18227"/>
                    </a:cubicBezTo>
                    <a:cubicBezTo>
                      <a:pt x="16361" y="17918"/>
                      <a:pt x="18315" y="16807"/>
                      <a:pt x="19681" y="15117"/>
                    </a:cubicBezTo>
                    <a:lnTo>
                      <a:pt x="19703" y="15098"/>
                    </a:lnTo>
                    <a:cubicBezTo>
                      <a:pt x="19703" y="15098"/>
                      <a:pt x="19703" y="15098"/>
                      <a:pt x="19703" y="15072"/>
                    </a:cubicBezTo>
                    <a:cubicBezTo>
                      <a:pt x="22219" y="11933"/>
                      <a:pt x="22219" y="7469"/>
                      <a:pt x="19703" y="4330"/>
                    </a:cubicBezTo>
                    <a:close/>
                    <a:moveTo>
                      <a:pt x="12605" y="1870"/>
                    </a:moveTo>
                    <a:lnTo>
                      <a:pt x="12605" y="5969"/>
                    </a:lnTo>
                    <a:cubicBezTo>
                      <a:pt x="11790" y="5949"/>
                      <a:pt x="10979" y="5852"/>
                      <a:pt x="10182" y="5678"/>
                    </a:cubicBezTo>
                    <a:lnTo>
                      <a:pt x="10182" y="4080"/>
                    </a:lnTo>
                    <a:cubicBezTo>
                      <a:pt x="10180" y="3947"/>
                      <a:pt x="10141" y="3818"/>
                      <a:pt x="10070" y="3707"/>
                    </a:cubicBezTo>
                    <a:cubicBezTo>
                      <a:pt x="10794" y="2646"/>
                      <a:pt x="11676" y="2004"/>
                      <a:pt x="12605" y="1870"/>
                    </a:cubicBezTo>
                    <a:close/>
                    <a:moveTo>
                      <a:pt x="12605" y="9330"/>
                    </a:moveTo>
                    <a:lnTo>
                      <a:pt x="10182" y="9330"/>
                    </a:lnTo>
                    <a:lnTo>
                      <a:pt x="10182" y="6443"/>
                    </a:lnTo>
                    <a:cubicBezTo>
                      <a:pt x="10980" y="6608"/>
                      <a:pt x="11791" y="6700"/>
                      <a:pt x="12605" y="6720"/>
                    </a:cubicBezTo>
                    <a:lnTo>
                      <a:pt x="12605" y="9330"/>
                    </a:lnTo>
                    <a:close/>
                    <a:moveTo>
                      <a:pt x="10242" y="2321"/>
                    </a:moveTo>
                    <a:cubicBezTo>
                      <a:pt x="9928" y="2636"/>
                      <a:pt x="9648" y="2983"/>
                      <a:pt x="9405" y="3356"/>
                    </a:cubicBezTo>
                    <a:lnTo>
                      <a:pt x="8338" y="3356"/>
                    </a:lnTo>
                    <a:cubicBezTo>
                      <a:pt x="8921" y="2924"/>
                      <a:pt x="9562" y="2576"/>
                      <a:pt x="10242" y="2321"/>
                    </a:cubicBezTo>
                    <a:close/>
                    <a:moveTo>
                      <a:pt x="766" y="10185"/>
                    </a:moveTo>
                    <a:lnTo>
                      <a:pt x="766" y="4099"/>
                    </a:lnTo>
                    <a:lnTo>
                      <a:pt x="7251" y="4099"/>
                    </a:lnTo>
                    <a:cubicBezTo>
                      <a:pt x="7293" y="4106"/>
                      <a:pt x="7336" y="4106"/>
                      <a:pt x="7378" y="4099"/>
                    </a:cubicBezTo>
                    <a:lnTo>
                      <a:pt x="9450" y="4099"/>
                    </a:lnTo>
                    <a:lnTo>
                      <a:pt x="9450" y="10181"/>
                    </a:lnTo>
                    <a:lnTo>
                      <a:pt x="7658" y="10181"/>
                    </a:lnTo>
                    <a:cubicBezTo>
                      <a:pt x="7474" y="10178"/>
                      <a:pt x="7316" y="10310"/>
                      <a:pt x="7285" y="10491"/>
                    </a:cubicBezTo>
                    <a:lnTo>
                      <a:pt x="7046" y="11895"/>
                    </a:lnTo>
                    <a:lnTo>
                      <a:pt x="6273" y="10401"/>
                    </a:lnTo>
                    <a:cubicBezTo>
                      <a:pt x="6209" y="10277"/>
                      <a:pt x="6080" y="10199"/>
                      <a:pt x="5941" y="10200"/>
                    </a:cubicBezTo>
                    <a:lnTo>
                      <a:pt x="766" y="10185"/>
                    </a:lnTo>
                    <a:close/>
                    <a:moveTo>
                      <a:pt x="6635" y="14374"/>
                    </a:moveTo>
                    <a:cubicBezTo>
                      <a:pt x="5887" y="13352"/>
                      <a:pt x="5398" y="12165"/>
                      <a:pt x="5209" y="10913"/>
                    </a:cubicBezTo>
                    <a:lnTo>
                      <a:pt x="5717" y="10913"/>
                    </a:lnTo>
                    <a:lnTo>
                      <a:pt x="6896" y="13216"/>
                    </a:lnTo>
                    <a:cubicBezTo>
                      <a:pt x="6961" y="13341"/>
                      <a:pt x="7089" y="13418"/>
                      <a:pt x="7229" y="13418"/>
                    </a:cubicBezTo>
                    <a:lnTo>
                      <a:pt x="7285" y="13418"/>
                    </a:lnTo>
                    <a:cubicBezTo>
                      <a:pt x="7443" y="13393"/>
                      <a:pt x="7568" y="13270"/>
                      <a:pt x="7595" y="13112"/>
                    </a:cubicBezTo>
                    <a:lnTo>
                      <a:pt x="7841" y="11671"/>
                    </a:lnTo>
                    <a:cubicBezTo>
                      <a:pt x="7928" y="12302"/>
                      <a:pt x="8063" y="12926"/>
                      <a:pt x="8244" y="13538"/>
                    </a:cubicBezTo>
                    <a:cubicBezTo>
                      <a:pt x="7681" y="13761"/>
                      <a:pt x="7141" y="14041"/>
                      <a:pt x="6635" y="14374"/>
                    </a:cubicBezTo>
                    <a:close/>
                    <a:moveTo>
                      <a:pt x="7105" y="14956"/>
                    </a:moveTo>
                    <a:cubicBezTo>
                      <a:pt x="7541" y="14675"/>
                      <a:pt x="8002" y="14436"/>
                      <a:pt x="8483" y="14243"/>
                    </a:cubicBezTo>
                    <a:cubicBezTo>
                      <a:pt x="8860" y="15307"/>
                      <a:pt x="9461" y="16277"/>
                      <a:pt x="10246" y="17088"/>
                    </a:cubicBezTo>
                    <a:cubicBezTo>
                      <a:pt x="9040" y="16646"/>
                      <a:pt x="7962" y="15913"/>
                      <a:pt x="7105" y="14956"/>
                    </a:cubicBezTo>
                    <a:close/>
                    <a:moveTo>
                      <a:pt x="12605" y="17544"/>
                    </a:moveTo>
                    <a:cubicBezTo>
                      <a:pt x="11201" y="17335"/>
                      <a:pt x="9951" y="15968"/>
                      <a:pt x="9196" y="13989"/>
                    </a:cubicBezTo>
                    <a:cubicBezTo>
                      <a:pt x="10301" y="13647"/>
                      <a:pt x="11449" y="13461"/>
                      <a:pt x="12605" y="13437"/>
                    </a:cubicBezTo>
                    <a:lnTo>
                      <a:pt x="12605" y="17544"/>
                    </a:lnTo>
                    <a:close/>
                    <a:moveTo>
                      <a:pt x="12605" y="12690"/>
                    </a:moveTo>
                    <a:cubicBezTo>
                      <a:pt x="11362" y="12714"/>
                      <a:pt x="10129" y="12913"/>
                      <a:pt x="8942" y="13284"/>
                    </a:cubicBezTo>
                    <a:cubicBezTo>
                      <a:pt x="8716" y="12510"/>
                      <a:pt x="8567" y="11716"/>
                      <a:pt x="8498" y="10913"/>
                    </a:cubicBezTo>
                    <a:lnTo>
                      <a:pt x="9443" y="10913"/>
                    </a:lnTo>
                    <a:cubicBezTo>
                      <a:pt x="9855" y="10913"/>
                      <a:pt x="10190" y="10578"/>
                      <a:pt x="10190" y="10166"/>
                    </a:cubicBezTo>
                    <a:lnTo>
                      <a:pt x="10190" y="10076"/>
                    </a:lnTo>
                    <a:lnTo>
                      <a:pt x="12613" y="10076"/>
                    </a:lnTo>
                    <a:lnTo>
                      <a:pt x="12605" y="12690"/>
                    </a:lnTo>
                    <a:close/>
                    <a:moveTo>
                      <a:pt x="19311" y="5039"/>
                    </a:moveTo>
                    <a:cubicBezTo>
                      <a:pt x="20233" y="6287"/>
                      <a:pt x="20764" y="7780"/>
                      <a:pt x="20835" y="9330"/>
                    </a:cubicBezTo>
                    <a:lnTo>
                      <a:pt x="18251" y="9330"/>
                    </a:lnTo>
                    <a:cubicBezTo>
                      <a:pt x="18225" y="8158"/>
                      <a:pt x="18042" y="6995"/>
                      <a:pt x="17706" y="5872"/>
                    </a:cubicBezTo>
                    <a:cubicBezTo>
                      <a:pt x="18268" y="5650"/>
                      <a:pt x="18806" y="5371"/>
                      <a:pt x="19311" y="5039"/>
                    </a:cubicBezTo>
                    <a:close/>
                    <a:moveTo>
                      <a:pt x="18837" y="4476"/>
                    </a:moveTo>
                    <a:cubicBezTo>
                      <a:pt x="18402" y="4754"/>
                      <a:pt x="17942" y="4990"/>
                      <a:pt x="17463" y="5181"/>
                    </a:cubicBezTo>
                    <a:cubicBezTo>
                      <a:pt x="17084" y="4122"/>
                      <a:pt x="16486" y="3155"/>
                      <a:pt x="15708" y="2344"/>
                    </a:cubicBezTo>
                    <a:cubicBezTo>
                      <a:pt x="16909" y="2790"/>
                      <a:pt x="17983" y="3522"/>
                      <a:pt x="18837" y="4476"/>
                    </a:cubicBezTo>
                    <a:close/>
                    <a:moveTo>
                      <a:pt x="13352" y="1862"/>
                    </a:moveTo>
                    <a:cubicBezTo>
                      <a:pt x="14782" y="2067"/>
                      <a:pt x="16029" y="3430"/>
                      <a:pt x="16772" y="5413"/>
                    </a:cubicBezTo>
                    <a:cubicBezTo>
                      <a:pt x="15664" y="5758"/>
                      <a:pt x="14513" y="5945"/>
                      <a:pt x="13352" y="5969"/>
                    </a:cubicBezTo>
                    <a:lnTo>
                      <a:pt x="13352" y="1862"/>
                    </a:lnTo>
                    <a:close/>
                    <a:moveTo>
                      <a:pt x="13352" y="6716"/>
                    </a:moveTo>
                    <a:cubicBezTo>
                      <a:pt x="14593" y="6690"/>
                      <a:pt x="15823" y="6489"/>
                      <a:pt x="17007" y="6119"/>
                    </a:cubicBezTo>
                    <a:cubicBezTo>
                      <a:pt x="17308" y="7163"/>
                      <a:pt x="17473" y="8243"/>
                      <a:pt x="17497" y="9330"/>
                    </a:cubicBezTo>
                    <a:lnTo>
                      <a:pt x="13352" y="9330"/>
                    </a:lnTo>
                    <a:lnTo>
                      <a:pt x="13352" y="6716"/>
                    </a:lnTo>
                    <a:close/>
                    <a:moveTo>
                      <a:pt x="13352" y="10076"/>
                    </a:moveTo>
                    <a:lnTo>
                      <a:pt x="17497" y="10076"/>
                    </a:lnTo>
                    <a:cubicBezTo>
                      <a:pt x="17473" y="11163"/>
                      <a:pt x="17308" y="12243"/>
                      <a:pt x="17007" y="13287"/>
                    </a:cubicBezTo>
                    <a:cubicBezTo>
                      <a:pt x="15823" y="12917"/>
                      <a:pt x="14593" y="12715"/>
                      <a:pt x="13352" y="12690"/>
                    </a:cubicBezTo>
                    <a:lnTo>
                      <a:pt x="13352" y="10076"/>
                    </a:lnTo>
                    <a:close/>
                    <a:moveTo>
                      <a:pt x="13352" y="17544"/>
                    </a:moveTo>
                    <a:lnTo>
                      <a:pt x="13352" y="13437"/>
                    </a:lnTo>
                    <a:cubicBezTo>
                      <a:pt x="14516" y="13460"/>
                      <a:pt x="15671" y="13647"/>
                      <a:pt x="16783" y="13993"/>
                    </a:cubicBezTo>
                    <a:cubicBezTo>
                      <a:pt x="16037" y="15976"/>
                      <a:pt x="14782" y="17338"/>
                      <a:pt x="13352" y="17544"/>
                    </a:cubicBezTo>
                    <a:close/>
                    <a:moveTo>
                      <a:pt x="15708" y="17081"/>
                    </a:moveTo>
                    <a:cubicBezTo>
                      <a:pt x="16486" y="16269"/>
                      <a:pt x="17084" y="15302"/>
                      <a:pt x="17463" y="14243"/>
                    </a:cubicBezTo>
                    <a:cubicBezTo>
                      <a:pt x="17942" y="14428"/>
                      <a:pt x="18402" y="14658"/>
                      <a:pt x="18837" y="14930"/>
                    </a:cubicBezTo>
                    <a:cubicBezTo>
                      <a:pt x="17985" y="15891"/>
                      <a:pt x="16911" y="16629"/>
                      <a:pt x="15708" y="17081"/>
                    </a:cubicBezTo>
                    <a:close/>
                    <a:moveTo>
                      <a:pt x="19309" y="14365"/>
                    </a:moveTo>
                    <a:cubicBezTo>
                      <a:pt x="18804" y="14034"/>
                      <a:pt x="18267" y="13755"/>
                      <a:pt x="17706" y="13534"/>
                    </a:cubicBezTo>
                    <a:cubicBezTo>
                      <a:pt x="18042" y="12411"/>
                      <a:pt x="18225" y="11248"/>
                      <a:pt x="18251" y="10076"/>
                    </a:cubicBezTo>
                    <a:lnTo>
                      <a:pt x="20835" y="10076"/>
                    </a:lnTo>
                    <a:cubicBezTo>
                      <a:pt x="20762" y="11626"/>
                      <a:pt x="20231" y="13118"/>
                      <a:pt x="19309" y="14365"/>
                    </a:cubicBezTo>
                    <a:close/>
                  </a:path>
                </a:pathLst>
              </a:custGeom>
              <a:gradFill>
                <a:gsLst>
                  <a:gs pos="0">
                    <a:srgbClr val="4FB3C3"/>
                  </a:gs>
                  <a:gs pos="100000">
                    <a:srgbClr val="2193A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spTree>
    <p:extLst>
      <p:ext uri="{BB962C8B-B14F-4D97-AF65-F5344CB8AC3E}">
        <p14:creationId xmlns:p14="http://schemas.microsoft.com/office/powerpoint/2010/main" val="14393258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E394A"/>
            </a:gs>
            <a:gs pos="100000">
              <a:srgbClr val="E66B2F"/>
            </a:gs>
          </a:gsLst>
          <a:lin ang="2700000" scaled="1"/>
          <a:tileRect/>
        </a:gradFill>
        <a:effectLst/>
      </p:bgPr>
    </p:bg>
    <p:spTree>
      <p:nvGrpSpPr>
        <p:cNvPr id="1" name=""/>
        <p:cNvGrpSpPr/>
        <p:nvPr/>
      </p:nvGrpSpPr>
      <p:grpSpPr>
        <a:xfrm>
          <a:off x="0" y="0"/>
          <a:ext cx="0" cy="0"/>
          <a:chOff x="0" y="0"/>
          <a:chExt cx="0" cy="0"/>
        </a:xfrm>
      </p:grpSpPr>
      <p:sp>
        <p:nvSpPr>
          <p:cNvPr id="38" name="CHANGE TEXT HERE">
            <a:extLst>
              <a:ext uri="{FF2B5EF4-FFF2-40B4-BE49-F238E27FC236}">
                <a16:creationId xmlns:a16="http://schemas.microsoft.com/office/drawing/2014/main" id="{DB010086-46DE-47A3-B3D5-DFCB8324B05C}"/>
              </a:ext>
            </a:extLst>
          </p:cNvPr>
          <p:cNvSpPr/>
          <p:nvPr/>
        </p:nvSpPr>
        <p:spPr>
          <a:xfrm>
            <a:off x="5546927" y="3529230"/>
            <a:ext cx="6240923" cy="769441"/>
          </a:xfrm>
          <a:prstGeom prst="rect">
            <a:avLst/>
          </a:prstGeom>
        </p:spPr>
        <p:txBody>
          <a:bodyPr wrap="square">
            <a:spAutoFit/>
          </a:bodyPr>
          <a:lstStyle/>
          <a:p>
            <a:pPr marL="571500" indent="-571500" algn="ctr" defTabSz="914400">
              <a:buFont typeface="Arial" panose="020B0604020202020204" pitchFamily="34" charset="0"/>
              <a:buChar char="•"/>
            </a:pPr>
            <a:r>
              <a:rPr lang="mr-IN" sz="4400" b="1" dirty="0">
                <a:solidFill>
                  <a:schemeClr val="bg1"/>
                </a:solidFill>
                <a:latin typeface="Poppins" panose="00000500000000000000" pitchFamily="2" charset="0"/>
                <a:ea typeface="Open Sans" panose="020B0606030504020204" pitchFamily="34" charset="0"/>
                <a:cs typeface="Poppins" panose="00000500000000000000" pitchFamily="2" charset="0"/>
              </a:rPr>
              <a:t>टेम्पलेट्स</a:t>
            </a:r>
            <a:endParaRPr lang="en-US" sz="4400"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44" name="FREEFORM">
            <a:extLst>
              <a:ext uri="{FF2B5EF4-FFF2-40B4-BE49-F238E27FC236}">
                <a16:creationId xmlns:a16="http://schemas.microsoft.com/office/drawing/2014/main" id="{CC182333-BB5A-4EF4-A344-C61A31AD209D}"/>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041BAB5F-6A65-4DF8-B067-2E25E4B964EB}"/>
              </a:ext>
            </a:extLst>
          </p:cNvPr>
          <p:cNvSpPr>
            <a:spLocks/>
          </p:cNvSpPr>
          <p:nvPr/>
        </p:nvSpPr>
        <p:spPr bwMode="auto">
          <a:xfrm>
            <a:off x="12166035" y="7693433"/>
            <a:ext cx="6151023" cy="2593568"/>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9254023-AEBE-B47A-4C9C-9080CC15C8AF}"/>
              </a:ext>
            </a:extLst>
          </p:cNvPr>
          <p:cNvSpPr txBox="1"/>
          <p:nvPr/>
        </p:nvSpPr>
        <p:spPr>
          <a:xfrm>
            <a:off x="7273254" y="1550688"/>
            <a:ext cx="7775284" cy="1015663"/>
          </a:xfrm>
          <a:prstGeom prst="rect">
            <a:avLst/>
          </a:prstGeom>
          <a:noFill/>
        </p:spPr>
        <p:txBody>
          <a:bodyPr wrap="square" rtlCol="0">
            <a:spAutoFit/>
          </a:bodyPr>
          <a:lstStyle/>
          <a:p>
            <a:r>
              <a:rPr lang="mr-IN" sz="6000" b="1" spc="-150" dirty="0">
                <a:solidFill>
                  <a:schemeClr val="bg1"/>
                </a:solidFill>
                <a:latin typeface="Poppins" panose="00000500000000000000" pitchFamily="2" charset="0"/>
                <a:cs typeface="Poppins" panose="00000500000000000000" pitchFamily="2" charset="0"/>
              </a:rPr>
              <a:t>सर्वेहार्ट की विशेषताएं </a:t>
            </a:r>
          </a:p>
        </p:txBody>
      </p:sp>
      <p:sp>
        <p:nvSpPr>
          <p:cNvPr id="20" name="CHANGE TEXT HERE">
            <a:extLst>
              <a:ext uri="{FF2B5EF4-FFF2-40B4-BE49-F238E27FC236}">
                <a16:creationId xmlns:a16="http://schemas.microsoft.com/office/drawing/2014/main" id="{67F2017C-2758-2A7C-6DD7-C385E4DA1390}"/>
              </a:ext>
            </a:extLst>
          </p:cNvPr>
          <p:cNvSpPr/>
          <p:nvPr/>
        </p:nvSpPr>
        <p:spPr>
          <a:xfrm>
            <a:off x="3223206" y="4550392"/>
            <a:ext cx="13648949" cy="2800767"/>
          </a:xfrm>
          <a:prstGeom prst="rect">
            <a:avLst/>
          </a:prstGeom>
        </p:spPr>
        <p:txBody>
          <a:bodyPr wrap="square">
            <a:spAutoFit/>
          </a:bodyPr>
          <a:lstStyle/>
          <a:p>
            <a:pPr defTabSz="914400"/>
            <a:r>
              <a:rPr lang="mr-IN" sz="4400" dirty="0">
                <a:solidFill>
                  <a:schemeClr val="bg1"/>
                </a:solidFill>
                <a:latin typeface="Poppins" panose="00000500000000000000" pitchFamily="2" charset="0"/>
                <a:ea typeface="Open Sans" panose="020B0606030504020204" pitchFamily="34" charset="0"/>
                <a:cs typeface="Poppins" panose="00000500000000000000" pitchFamily="2" charset="0"/>
              </a:rPr>
              <a:t>आपके टाइपिंग कार्य को कम करने के लिए उपयुक्त थीम वाले पूर्व-डिज़ाइन किए गए टेम्पलेट उपलब्ध हैं, इसमें फीडबैक, शिक्षा, स्वास्थ्य, पंजीकरण, भोजन, पर्यटन और यात्रा, एप्लिकेशन की श्रेणियों में 30+ सर्वेक्षण शामिल हैं।</a:t>
            </a:r>
            <a:endParaRPr lang="en-US" sz="44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grpSp>
        <p:nvGrpSpPr>
          <p:cNvPr id="2" name="Group 1">
            <a:extLst>
              <a:ext uri="{FF2B5EF4-FFF2-40B4-BE49-F238E27FC236}">
                <a16:creationId xmlns:a16="http://schemas.microsoft.com/office/drawing/2014/main" id="{41778D55-6899-56EF-579D-3A0062F8A0AA}"/>
              </a:ext>
            </a:extLst>
          </p:cNvPr>
          <p:cNvGrpSpPr/>
          <p:nvPr/>
        </p:nvGrpSpPr>
        <p:grpSpPr>
          <a:xfrm rot="5087225">
            <a:off x="4205657" y="671837"/>
            <a:ext cx="3717925" cy="2773363"/>
            <a:chOff x="7566252" y="5686652"/>
            <a:chExt cx="3717925" cy="2773363"/>
          </a:xfrm>
        </p:grpSpPr>
        <p:sp>
          <p:nvSpPr>
            <p:cNvPr id="3" name="FREEFORM">
              <a:extLst>
                <a:ext uri="{FF2B5EF4-FFF2-40B4-BE49-F238E27FC236}">
                  <a16:creationId xmlns:a16="http://schemas.microsoft.com/office/drawing/2014/main" id="{DC001622-26F4-A7D1-2EE0-F8980FF8796F}"/>
                </a:ext>
              </a:extLst>
            </p:cNvPr>
            <p:cNvSpPr>
              <a:spLocks/>
            </p:cNvSpPr>
            <p:nvPr/>
          </p:nvSpPr>
          <p:spPr bwMode="auto">
            <a:xfrm>
              <a:off x="7566252" y="5686652"/>
              <a:ext cx="3717925" cy="2773363"/>
            </a:xfrm>
            <a:custGeom>
              <a:avLst/>
              <a:gdLst>
                <a:gd name="T0" fmla="*/ 970 w 1581"/>
                <a:gd name="T1" fmla="*/ 970 h 1179"/>
                <a:gd name="T2" fmla="*/ 210 w 1581"/>
                <a:gd name="T3" fmla="*/ 970 h 1179"/>
                <a:gd name="T4" fmla="*/ 210 w 1581"/>
                <a:gd name="T5" fmla="*/ 209 h 1179"/>
                <a:gd name="T6" fmla="*/ 970 w 1581"/>
                <a:gd name="T7" fmla="*/ 209 h 1179"/>
                <a:gd name="T8" fmla="*/ 1581 w 1581"/>
                <a:gd name="T9" fmla="*/ 359 h 1179"/>
                <a:gd name="T10" fmla="*/ 970 w 1581"/>
                <a:gd name="T11" fmla="*/ 970 h 1179"/>
              </a:gdLst>
              <a:ahLst/>
              <a:cxnLst>
                <a:cxn ang="0">
                  <a:pos x="T0" y="T1"/>
                </a:cxn>
                <a:cxn ang="0">
                  <a:pos x="T2" y="T3"/>
                </a:cxn>
                <a:cxn ang="0">
                  <a:pos x="T4" y="T5"/>
                </a:cxn>
                <a:cxn ang="0">
                  <a:pos x="T6" y="T7"/>
                </a:cxn>
                <a:cxn ang="0">
                  <a:pos x="T8" y="T9"/>
                </a:cxn>
                <a:cxn ang="0">
                  <a:pos x="T10" y="T11"/>
                </a:cxn>
              </a:cxnLst>
              <a:rect l="0" t="0" r="r" b="b"/>
              <a:pathLst>
                <a:path w="1581" h="1179">
                  <a:moveTo>
                    <a:pt x="970" y="970"/>
                  </a:moveTo>
                  <a:cubicBezTo>
                    <a:pt x="761" y="1179"/>
                    <a:pt x="419" y="1179"/>
                    <a:pt x="210" y="970"/>
                  </a:cubicBezTo>
                  <a:cubicBezTo>
                    <a:pt x="0" y="760"/>
                    <a:pt x="0" y="419"/>
                    <a:pt x="210" y="209"/>
                  </a:cubicBezTo>
                  <a:cubicBezTo>
                    <a:pt x="419" y="0"/>
                    <a:pt x="761" y="0"/>
                    <a:pt x="970" y="209"/>
                  </a:cubicBezTo>
                  <a:cubicBezTo>
                    <a:pt x="1135" y="374"/>
                    <a:pt x="1372" y="424"/>
                    <a:pt x="1581" y="359"/>
                  </a:cubicBezTo>
                  <a:lnTo>
                    <a:pt x="970" y="970"/>
                  </a:lnTo>
                  <a:close/>
                </a:path>
              </a:pathLst>
            </a:custGeom>
            <a:gradFill>
              <a:gsLst>
                <a:gs pos="0">
                  <a:srgbClr val="F9B315"/>
                </a:gs>
                <a:gs pos="99000">
                  <a:srgbClr val="F58C2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50">
                <a:solidFill>
                  <a:schemeClr val="lt1"/>
                </a:solidFill>
              </a:endParaRPr>
            </a:p>
          </p:txBody>
        </p:sp>
        <p:grpSp>
          <p:nvGrpSpPr>
            <p:cNvPr id="6" name="SHAPE GROUP AND ICON">
              <a:extLst>
                <a:ext uri="{FF2B5EF4-FFF2-40B4-BE49-F238E27FC236}">
                  <a16:creationId xmlns:a16="http://schemas.microsoft.com/office/drawing/2014/main" id="{0C2B0A3C-2734-35C2-3B6D-481DF70EBB42}"/>
                </a:ext>
              </a:extLst>
            </p:cNvPr>
            <p:cNvGrpSpPr/>
            <p:nvPr/>
          </p:nvGrpSpPr>
          <p:grpSpPr>
            <a:xfrm>
              <a:off x="7898040" y="6018440"/>
              <a:ext cx="2111375" cy="2109788"/>
              <a:chOff x="7898040" y="6018440"/>
              <a:chExt cx="2111375" cy="2109788"/>
            </a:xfrm>
          </p:grpSpPr>
          <p:sp>
            <p:nvSpPr>
              <p:cNvPr id="7" name="Freeform 8">
                <a:extLst>
                  <a:ext uri="{FF2B5EF4-FFF2-40B4-BE49-F238E27FC236}">
                    <a16:creationId xmlns:a16="http://schemas.microsoft.com/office/drawing/2014/main" id="{8D4AC37F-ECDE-7485-5553-926A5DFD5EB9}"/>
                  </a:ext>
                </a:extLst>
              </p:cNvPr>
              <p:cNvSpPr>
                <a:spLocks/>
              </p:cNvSpPr>
              <p:nvPr/>
            </p:nvSpPr>
            <p:spPr bwMode="auto">
              <a:xfrm>
                <a:off x="7898040" y="6018440"/>
                <a:ext cx="2111375" cy="2109788"/>
              </a:xfrm>
              <a:custGeom>
                <a:avLst/>
                <a:gdLst>
                  <a:gd name="T0" fmla="*/ 160 w 898"/>
                  <a:gd name="T1" fmla="*/ 159 h 897"/>
                  <a:gd name="T2" fmla="*/ 738 w 898"/>
                  <a:gd name="T3" fmla="*/ 159 h 897"/>
                  <a:gd name="T4" fmla="*/ 738 w 898"/>
                  <a:gd name="T5" fmla="*/ 737 h 897"/>
                  <a:gd name="T6" fmla="*/ 160 w 898"/>
                  <a:gd name="T7" fmla="*/ 737 h 897"/>
                  <a:gd name="T8" fmla="*/ 160 w 898"/>
                  <a:gd name="T9" fmla="*/ 159 h 897"/>
                </a:gdLst>
                <a:ahLst/>
                <a:cxnLst>
                  <a:cxn ang="0">
                    <a:pos x="T0" y="T1"/>
                  </a:cxn>
                  <a:cxn ang="0">
                    <a:pos x="T2" y="T3"/>
                  </a:cxn>
                  <a:cxn ang="0">
                    <a:pos x="T4" y="T5"/>
                  </a:cxn>
                  <a:cxn ang="0">
                    <a:pos x="T6" y="T7"/>
                  </a:cxn>
                  <a:cxn ang="0">
                    <a:pos x="T8" y="T9"/>
                  </a:cxn>
                </a:cxnLst>
                <a:rect l="0" t="0" r="r" b="b"/>
                <a:pathLst>
                  <a:path w="898" h="897">
                    <a:moveTo>
                      <a:pt x="160" y="159"/>
                    </a:moveTo>
                    <a:cubicBezTo>
                      <a:pt x="320" y="0"/>
                      <a:pt x="578" y="0"/>
                      <a:pt x="738" y="159"/>
                    </a:cubicBezTo>
                    <a:cubicBezTo>
                      <a:pt x="898" y="319"/>
                      <a:pt x="898" y="578"/>
                      <a:pt x="738" y="737"/>
                    </a:cubicBezTo>
                    <a:cubicBezTo>
                      <a:pt x="578" y="897"/>
                      <a:pt x="320" y="897"/>
                      <a:pt x="160" y="737"/>
                    </a:cubicBezTo>
                    <a:cubicBezTo>
                      <a:pt x="0" y="578"/>
                      <a:pt x="0" y="319"/>
                      <a:pt x="160" y="159"/>
                    </a:cubicBezTo>
                    <a:close/>
                  </a:path>
                </a:pathLst>
              </a:custGeom>
              <a:solidFill>
                <a:srgbClr val="F9F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ICON">
                <a:extLst>
                  <a:ext uri="{FF2B5EF4-FFF2-40B4-BE49-F238E27FC236}">
                    <a16:creationId xmlns:a16="http://schemas.microsoft.com/office/drawing/2014/main" id="{FFFCFDC5-34F9-4A6C-F885-6717428EABB4}"/>
                  </a:ext>
                </a:extLst>
              </p:cNvPr>
              <p:cNvSpPr>
                <a:spLocks noEditPoints="1"/>
              </p:cNvSpPr>
              <p:nvPr/>
            </p:nvSpPr>
            <p:spPr bwMode="auto">
              <a:xfrm>
                <a:off x="8423076" y="6573709"/>
                <a:ext cx="991454" cy="999247"/>
              </a:xfrm>
              <a:custGeom>
                <a:avLst/>
                <a:gdLst>
                  <a:gd name="T0" fmla="*/ 231 w 280"/>
                  <a:gd name="T1" fmla="*/ 103 h 280"/>
                  <a:gd name="T2" fmla="*/ 255 w 280"/>
                  <a:gd name="T3" fmla="*/ 63 h 280"/>
                  <a:gd name="T4" fmla="*/ 207 w 280"/>
                  <a:gd name="T5" fmla="*/ 29 h 280"/>
                  <a:gd name="T6" fmla="*/ 172 w 280"/>
                  <a:gd name="T7" fmla="*/ 41 h 280"/>
                  <a:gd name="T8" fmla="*/ 124 w 280"/>
                  <a:gd name="T9" fmla="*/ 0 h 280"/>
                  <a:gd name="T10" fmla="*/ 103 w 280"/>
                  <a:gd name="T11" fmla="*/ 50 h 280"/>
                  <a:gd name="T12" fmla="*/ 53 w 280"/>
                  <a:gd name="T13" fmla="*/ 29 h 280"/>
                  <a:gd name="T14" fmla="*/ 30 w 280"/>
                  <a:gd name="T15" fmla="*/ 73 h 280"/>
                  <a:gd name="T16" fmla="*/ 41 w 280"/>
                  <a:gd name="T17" fmla="*/ 109 h 280"/>
                  <a:gd name="T18" fmla="*/ 0 w 280"/>
                  <a:gd name="T19" fmla="*/ 157 h 280"/>
                  <a:gd name="T20" fmla="*/ 50 w 280"/>
                  <a:gd name="T21" fmla="*/ 178 h 280"/>
                  <a:gd name="T22" fmla="*/ 25 w 280"/>
                  <a:gd name="T23" fmla="*/ 217 h 280"/>
                  <a:gd name="T24" fmla="*/ 74 w 280"/>
                  <a:gd name="T25" fmla="*/ 251 h 280"/>
                  <a:gd name="T26" fmla="*/ 109 w 280"/>
                  <a:gd name="T27" fmla="*/ 240 h 280"/>
                  <a:gd name="T28" fmla="*/ 157 w 280"/>
                  <a:gd name="T29" fmla="*/ 280 h 280"/>
                  <a:gd name="T30" fmla="*/ 178 w 280"/>
                  <a:gd name="T31" fmla="*/ 230 h 280"/>
                  <a:gd name="T32" fmla="*/ 228 w 280"/>
                  <a:gd name="T33" fmla="*/ 251 h 280"/>
                  <a:gd name="T34" fmla="*/ 251 w 280"/>
                  <a:gd name="T35" fmla="*/ 207 h 280"/>
                  <a:gd name="T36" fmla="*/ 240 w 280"/>
                  <a:gd name="T37" fmla="*/ 171 h 280"/>
                  <a:gd name="T38" fmla="*/ 280 w 280"/>
                  <a:gd name="T39" fmla="*/ 124 h 280"/>
                  <a:gd name="T40" fmla="*/ 266 w 280"/>
                  <a:gd name="T41" fmla="*/ 161 h 280"/>
                  <a:gd name="T42" fmla="*/ 225 w 280"/>
                  <a:gd name="T43" fmla="*/ 196 h 280"/>
                  <a:gd name="T44" fmla="*/ 220 w 280"/>
                  <a:gd name="T45" fmla="*/ 244 h 280"/>
                  <a:gd name="T46" fmla="*/ 174 w 280"/>
                  <a:gd name="T47" fmla="*/ 221 h 280"/>
                  <a:gd name="T48" fmla="*/ 157 w 280"/>
                  <a:gd name="T49" fmla="*/ 270 h 280"/>
                  <a:gd name="T50" fmla="*/ 120 w 280"/>
                  <a:gd name="T51" fmla="*/ 240 h 280"/>
                  <a:gd name="T52" fmla="*/ 85 w 280"/>
                  <a:gd name="T53" fmla="*/ 225 h 280"/>
                  <a:gd name="T54" fmla="*/ 37 w 280"/>
                  <a:gd name="T55" fmla="*/ 220 h 280"/>
                  <a:gd name="T56" fmla="*/ 60 w 280"/>
                  <a:gd name="T57" fmla="*/ 174 h 280"/>
                  <a:gd name="T58" fmla="*/ 11 w 280"/>
                  <a:gd name="T59" fmla="*/ 157 h 280"/>
                  <a:gd name="T60" fmla="*/ 41 w 280"/>
                  <a:gd name="T61" fmla="*/ 120 h 280"/>
                  <a:gd name="T62" fmla="*/ 37 w 280"/>
                  <a:gd name="T63" fmla="*/ 66 h 280"/>
                  <a:gd name="T64" fmla="*/ 66 w 280"/>
                  <a:gd name="T65" fmla="*/ 37 h 280"/>
                  <a:gd name="T66" fmla="*/ 120 w 280"/>
                  <a:gd name="T67" fmla="*/ 41 h 280"/>
                  <a:gd name="T68" fmla="*/ 157 w 280"/>
                  <a:gd name="T69" fmla="*/ 11 h 280"/>
                  <a:gd name="T70" fmla="*/ 174 w 280"/>
                  <a:gd name="T71" fmla="*/ 60 h 280"/>
                  <a:gd name="T72" fmla="*/ 220 w 280"/>
                  <a:gd name="T73" fmla="*/ 37 h 280"/>
                  <a:gd name="T74" fmla="*/ 225 w 280"/>
                  <a:gd name="T75" fmla="*/ 85 h 280"/>
                  <a:gd name="T76" fmla="*/ 266 w 280"/>
                  <a:gd name="T77" fmla="*/ 120 h 280"/>
                  <a:gd name="T78" fmla="*/ 140 w 280"/>
                  <a:gd name="T79" fmla="*/ 94 h 280"/>
                  <a:gd name="T80" fmla="*/ 187 w 280"/>
                  <a:gd name="T81" fmla="*/ 140 h 280"/>
                  <a:gd name="T82" fmla="*/ 104 w 280"/>
                  <a:gd name="T83" fmla="*/ 140 h 280"/>
                  <a:gd name="T84" fmla="*/ 140 w 280"/>
                  <a:gd name="T85" fmla="*/ 17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 h="280">
                    <a:moveTo>
                      <a:pt x="266" y="109"/>
                    </a:moveTo>
                    <a:cubicBezTo>
                      <a:pt x="240" y="109"/>
                      <a:pt x="240" y="109"/>
                      <a:pt x="240" y="109"/>
                    </a:cubicBezTo>
                    <a:cubicBezTo>
                      <a:pt x="236" y="109"/>
                      <a:pt x="232" y="107"/>
                      <a:pt x="231" y="103"/>
                    </a:cubicBezTo>
                    <a:cubicBezTo>
                      <a:pt x="229" y="99"/>
                      <a:pt x="230" y="95"/>
                      <a:pt x="233" y="92"/>
                    </a:cubicBezTo>
                    <a:cubicBezTo>
                      <a:pt x="251" y="73"/>
                      <a:pt x="251" y="73"/>
                      <a:pt x="251" y="73"/>
                    </a:cubicBezTo>
                    <a:cubicBezTo>
                      <a:pt x="254" y="71"/>
                      <a:pt x="255" y="67"/>
                      <a:pt x="255" y="63"/>
                    </a:cubicBezTo>
                    <a:cubicBezTo>
                      <a:pt x="255" y="59"/>
                      <a:pt x="254" y="56"/>
                      <a:pt x="251" y="53"/>
                    </a:cubicBezTo>
                    <a:cubicBezTo>
                      <a:pt x="228" y="29"/>
                      <a:pt x="228" y="29"/>
                      <a:pt x="228" y="29"/>
                    </a:cubicBezTo>
                    <a:cubicBezTo>
                      <a:pt x="222" y="24"/>
                      <a:pt x="213" y="24"/>
                      <a:pt x="207" y="29"/>
                    </a:cubicBezTo>
                    <a:cubicBezTo>
                      <a:pt x="189" y="48"/>
                      <a:pt x="189" y="48"/>
                      <a:pt x="189" y="48"/>
                    </a:cubicBezTo>
                    <a:cubicBezTo>
                      <a:pt x="186" y="51"/>
                      <a:pt x="182" y="52"/>
                      <a:pt x="178" y="50"/>
                    </a:cubicBezTo>
                    <a:cubicBezTo>
                      <a:pt x="174" y="49"/>
                      <a:pt x="172" y="45"/>
                      <a:pt x="172" y="41"/>
                    </a:cubicBezTo>
                    <a:cubicBezTo>
                      <a:pt x="172" y="15"/>
                      <a:pt x="172" y="15"/>
                      <a:pt x="172" y="15"/>
                    </a:cubicBezTo>
                    <a:cubicBezTo>
                      <a:pt x="172" y="7"/>
                      <a:pt x="165" y="0"/>
                      <a:pt x="157" y="0"/>
                    </a:cubicBezTo>
                    <a:cubicBezTo>
                      <a:pt x="124" y="0"/>
                      <a:pt x="124" y="0"/>
                      <a:pt x="124" y="0"/>
                    </a:cubicBezTo>
                    <a:cubicBezTo>
                      <a:pt x="116" y="0"/>
                      <a:pt x="109" y="7"/>
                      <a:pt x="109" y="15"/>
                    </a:cubicBezTo>
                    <a:cubicBezTo>
                      <a:pt x="109" y="41"/>
                      <a:pt x="109" y="41"/>
                      <a:pt x="109" y="41"/>
                    </a:cubicBezTo>
                    <a:cubicBezTo>
                      <a:pt x="109" y="45"/>
                      <a:pt x="107" y="49"/>
                      <a:pt x="103" y="50"/>
                    </a:cubicBezTo>
                    <a:cubicBezTo>
                      <a:pt x="99" y="52"/>
                      <a:pt x="95" y="51"/>
                      <a:pt x="92" y="48"/>
                    </a:cubicBezTo>
                    <a:cubicBezTo>
                      <a:pt x="74" y="29"/>
                      <a:pt x="74" y="29"/>
                      <a:pt x="74" y="29"/>
                    </a:cubicBezTo>
                    <a:cubicBezTo>
                      <a:pt x="68" y="24"/>
                      <a:pt x="59" y="24"/>
                      <a:pt x="53" y="29"/>
                    </a:cubicBezTo>
                    <a:cubicBezTo>
                      <a:pt x="30" y="53"/>
                      <a:pt x="30" y="53"/>
                      <a:pt x="30" y="53"/>
                    </a:cubicBezTo>
                    <a:cubicBezTo>
                      <a:pt x="27" y="56"/>
                      <a:pt x="25" y="59"/>
                      <a:pt x="25" y="63"/>
                    </a:cubicBezTo>
                    <a:cubicBezTo>
                      <a:pt x="25" y="67"/>
                      <a:pt x="27" y="71"/>
                      <a:pt x="30" y="73"/>
                    </a:cubicBezTo>
                    <a:cubicBezTo>
                      <a:pt x="48" y="92"/>
                      <a:pt x="48" y="92"/>
                      <a:pt x="48" y="92"/>
                    </a:cubicBezTo>
                    <a:cubicBezTo>
                      <a:pt x="51" y="95"/>
                      <a:pt x="52" y="99"/>
                      <a:pt x="50" y="103"/>
                    </a:cubicBezTo>
                    <a:cubicBezTo>
                      <a:pt x="49" y="107"/>
                      <a:pt x="45" y="109"/>
                      <a:pt x="41" y="109"/>
                    </a:cubicBezTo>
                    <a:cubicBezTo>
                      <a:pt x="15" y="109"/>
                      <a:pt x="15" y="109"/>
                      <a:pt x="15" y="109"/>
                    </a:cubicBezTo>
                    <a:cubicBezTo>
                      <a:pt x="7" y="109"/>
                      <a:pt x="0" y="116"/>
                      <a:pt x="0" y="124"/>
                    </a:cubicBezTo>
                    <a:cubicBezTo>
                      <a:pt x="0" y="157"/>
                      <a:pt x="0" y="157"/>
                      <a:pt x="0" y="157"/>
                    </a:cubicBezTo>
                    <a:cubicBezTo>
                      <a:pt x="0" y="165"/>
                      <a:pt x="7" y="171"/>
                      <a:pt x="15" y="171"/>
                    </a:cubicBezTo>
                    <a:cubicBezTo>
                      <a:pt x="41" y="171"/>
                      <a:pt x="41" y="171"/>
                      <a:pt x="41" y="171"/>
                    </a:cubicBezTo>
                    <a:cubicBezTo>
                      <a:pt x="45" y="171"/>
                      <a:pt x="49" y="174"/>
                      <a:pt x="50" y="178"/>
                    </a:cubicBezTo>
                    <a:cubicBezTo>
                      <a:pt x="52" y="181"/>
                      <a:pt x="51" y="186"/>
                      <a:pt x="48" y="189"/>
                    </a:cubicBezTo>
                    <a:cubicBezTo>
                      <a:pt x="30" y="207"/>
                      <a:pt x="30" y="207"/>
                      <a:pt x="30" y="207"/>
                    </a:cubicBezTo>
                    <a:cubicBezTo>
                      <a:pt x="27" y="210"/>
                      <a:pt x="25" y="213"/>
                      <a:pt x="25" y="217"/>
                    </a:cubicBezTo>
                    <a:cubicBezTo>
                      <a:pt x="25" y="221"/>
                      <a:pt x="27" y="225"/>
                      <a:pt x="30" y="227"/>
                    </a:cubicBezTo>
                    <a:cubicBezTo>
                      <a:pt x="53" y="251"/>
                      <a:pt x="53" y="251"/>
                      <a:pt x="53" y="251"/>
                    </a:cubicBezTo>
                    <a:cubicBezTo>
                      <a:pt x="59" y="257"/>
                      <a:pt x="68" y="257"/>
                      <a:pt x="74" y="251"/>
                    </a:cubicBezTo>
                    <a:cubicBezTo>
                      <a:pt x="92" y="233"/>
                      <a:pt x="92" y="233"/>
                      <a:pt x="92" y="233"/>
                    </a:cubicBezTo>
                    <a:cubicBezTo>
                      <a:pt x="95" y="230"/>
                      <a:pt x="99" y="229"/>
                      <a:pt x="103" y="230"/>
                    </a:cubicBezTo>
                    <a:cubicBezTo>
                      <a:pt x="107" y="232"/>
                      <a:pt x="109" y="235"/>
                      <a:pt x="109" y="240"/>
                    </a:cubicBezTo>
                    <a:cubicBezTo>
                      <a:pt x="109" y="266"/>
                      <a:pt x="109" y="266"/>
                      <a:pt x="109" y="266"/>
                    </a:cubicBezTo>
                    <a:cubicBezTo>
                      <a:pt x="109" y="274"/>
                      <a:pt x="116" y="280"/>
                      <a:pt x="124" y="280"/>
                    </a:cubicBezTo>
                    <a:cubicBezTo>
                      <a:pt x="157" y="280"/>
                      <a:pt x="157" y="280"/>
                      <a:pt x="157" y="280"/>
                    </a:cubicBezTo>
                    <a:cubicBezTo>
                      <a:pt x="165" y="280"/>
                      <a:pt x="172" y="274"/>
                      <a:pt x="172" y="266"/>
                    </a:cubicBezTo>
                    <a:cubicBezTo>
                      <a:pt x="172" y="240"/>
                      <a:pt x="172" y="240"/>
                      <a:pt x="172" y="240"/>
                    </a:cubicBezTo>
                    <a:cubicBezTo>
                      <a:pt x="172" y="235"/>
                      <a:pt x="174" y="232"/>
                      <a:pt x="178" y="230"/>
                    </a:cubicBezTo>
                    <a:cubicBezTo>
                      <a:pt x="182" y="229"/>
                      <a:pt x="186" y="230"/>
                      <a:pt x="189" y="233"/>
                    </a:cubicBezTo>
                    <a:cubicBezTo>
                      <a:pt x="207" y="251"/>
                      <a:pt x="207" y="251"/>
                      <a:pt x="207" y="251"/>
                    </a:cubicBezTo>
                    <a:cubicBezTo>
                      <a:pt x="213" y="257"/>
                      <a:pt x="222" y="257"/>
                      <a:pt x="228" y="251"/>
                    </a:cubicBezTo>
                    <a:cubicBezTo>
                      <a:pt x="251" y="227"/>
                      <a:pt x="251" y="227"/>
                      <a:pt x="251" y="227"/>
                    </a:cubicBezTo>
                    <a:cubicBezTo>
                      <a:pt x="254" y="225"/>
                      <a:pt x="255" y="221"/>
                      <a:pt x="255" y="217"/>
                    </a:cubicBezTo>
                    <a:cubicBezTo>
                      <a:pt x="255" y="213"/>
                      <a:pt x="254" y="210"/>
                      <a:pt x="251" y="207"/>
                    </a:cubicBezTo>
                    <a:cubicBezTo>
                      <a:pt x="233" y="189"/>
                      <a:pt x="233" y="189"/>
                      <a:pt x="233" y="189"/>
                    </a:cubicBezTo>
                    <a:cubicBezTo>
                      <a:pt x="230" y="186"/>
                      <a:pt x="229" y="181"/>
                      <a:pt x="231" y="178"/>
                    </a:cubicBezTo>
                    <a:cubicBezTo>
                      <a:pt x="232" y="174"/>
                      <a:pt x="236" y="171"/>
                      <a:pt x="240" y="171"/>
                    </a:cubicBezTo>
                    <a:cubicBezTo>
                      <a:pt x="266" y="171"/>
                      <a:pt x="266" y="171"/>
                      <a:pt x="266" y="171"/>
                    </a:cubicBezTo>
                    <a:cubicBezTo>
                      <a:pt x="274" y="171"/>
                      <a:pt x="280" y="165"/>
                      <a:pt x="280" y="157"/>
                    </a:cubicBezTo>
                    <a:cubicBezTo>
                      <a:pt x="280" y="124"/>
                      <a:pt x="280" y="124"/>
                      <a:pt x="280" y="124"/>
                    </a:cubicBezTo>
                    <a:cubicBezTo>
                      <a:pt x="280" y="116"/>
                      <a:pt x="274" y="109"/>
                      <a:pt x="266" y="109"/>
                    </a:cubicBezTo>
                    <a:moveTo>
                      <a:pt x="270" y="157"/>
                    </a:moveTo>
                    <a:cubicBezTo>
                      <a:pt x="270" y="159"/>
                      <a:pt x="268" y="161"/>
                      <a:pt x="266" y="161"/>
                    </a:cubicBezTo>
                    <a:cubicBezTo>
                      <a:pt x="240" y="161"/>
                      <a:pt x="240" y="161"/>
                      <a:pt x="240" y="161"/>
                    </a:cubicBezTo>
                    <a:cubicBezTo>
                      <a:pt x="231" y="161"/>
                      <a:pt x="224" y="166"/>
                      <a:pt x="221" y="174"/>
                    </a:cubicBezTo>
                    <a:cubicBezTo>
                      <a:pt x="218" y="181"/>
                      <a:pt x="219" y="190"/>
                      <a:pt x="225" y="196"/>
                    </a:cubicBezTo>
                    <a:cubicBezTo>
                      <a:pt x="244" y="214"/>
                      <a:pt x="244" y="214"/>
                      <a:pt x="244" y="214"/>
                    </a:cubicBezTo>
                    <a:cubicBezTo>
                      <a:pt x="245" y="216"/>
                      <a:pt x="245" y="219"/>
                      <a:pt x="244" y="220"/>
                    </a:cubicBezTo>
                    <a:cubicBezTo>
                      <a:pt x="220" y="244"/>
                      <a:pt x="220" y="244"/>
                      <a:pt x="220" y="244"/>
                    </a:cubicBezTo>
                    <a:cubicBezTo>
                      <a:pt x="219" y="245"/>
                      <a:pt x="216" y="245"/>
                      <a:pt x="215" y="244"/>
                    </a:cubicBezTo>
                    <a:cubicBezTo>
                      <a:pt x="196" y="225"/>
                      <a:pt x="196" y="225"/>
                      <a:pt x="196" y="225"/>
                    </a:cubicBezTo>
                    <a:cubicBezTo>
                      <a:pt x="190" y="219"/>
                      <a:pt x="182" y="218"/>
                      <a:pt x="174" y="221"/>
                    </a:cubicBezTo>
                    <a:cubicBezTo>
                      <a:pt x="166" y="224"/>
                      <a:pt x="161" y="231"/>
                      <a:pt x="161" y="240"/>
                    </a:cubicBezTo>
                    <a:cubicBezTo>
                      <a:pt x="161" y="266"/>
                      <a:pt x="161" y="266"/>
                      <a:pt x="161" y="266"/>
                    </a:cubicBezTo>
                    <a:cubicBezTo>
                      <a:pt x="161" y="268"/>
                      <a:pt x="159" y="270"/>
                      <a:pt x="157" y="270"/>
                    </a:cubicBezTo>
                    <a:cubicBezTo>
                      <a:pt x="124" y="270"/>
                      <a:pt x="124" y="270"/>
                      <a:pt x="124" y="270"/>
                    </a:cubicBezTo>
                    <a:cubicBezTo>
                      <a:pt x="121" y="270"/>
                      <a:pt x="120" y="268"/>
                      <a:pt x="120" y="266"/>
                    </a:cubicBezTo>
                    <a:cubicBezTo>
                      <a:pt x="120" y="240"/>
                      <a:pt x="120" y="240"/>
                      <a:pt x="120" y="240"/>
                    </a:cubicBezTo>
                    <a:cubicBezTo>
                      <a:pt x="120" y="231"/>
                      <a:pt x="115" y="224"/>
                      <a:pt x="107" y="221"/>
                    </a:cubicBezTo>
                    <a:cubicBezTo>
                      <a:pt x="104" y="220"/>
                      <a:pt x="102" y="219"/>
                      <a:pt x="99" y="219"/>
                    </a:cubicBezTo>
                    <a:cubicBezTo>
                      <a:pt x="94" y="219"/>
                      <a:pt x="89" y="221"/>
                      <a:pt x="85" y="225"/>
                    </a:cubicBezTo>
                    <a:cubicBezTo>
                      <a:pt x="66" y="244"/>
                      <a:pt x="66" y="244"/>
                      <a:pt x="66" y="244"/>
                    </a:cubicBezTo>
                    <a:cubicBezTo>
                      <a:pt x="65" y="245"/>
                      <a:pt x="62" y="245"/>
                      <a:pt x="61" y="244"/>
                    </a:cubicBezTo>
                    <a:cubicBezTo>
                      <a:pt x="37" y="220"/>
                      <a:pt x="37" y="220"/>
                      <a:pt x="37" y="220"/>
                    </a:cubicBezTo>
                    <a:cubicBezTo>
                      <a:pt x="35" y="219"/>
                      <a:pt x="35" y="216"/>
                      <a:pt x="37" y="214"/>
                    </a:cubicBezTo>
                    <a:cubicBezTo>
                      <a:pt x="55" y="196"/>
                      <a:pt x="55" y="196"/>
                      <a:pt x="55" y="196"/>
                    </a:cubicBezTo>
                    <a:cubicBezTo>
                      <a:pt x="61" y="190"/>
                      <a:pt x="63" y="181"/>
                      <a:pt x="60" y="174"/>
                    </a:cubicBezTo>
                    <a:cubicBezTo>
                      <a:pt x="57" y="166"/>
                      <a:pt x="49" y="161"/>
                      <a:pt x="41" y="161"/>
                    </a:cubicBezTo>
                    <a:cubicBezTo>
                      <a:pt x="15" y="161"/>
                      <a:pt x="15" y="161"/>
                      <a:pt x="15" y="161"/>
                    </a:cubicBezTo>
                    <a:cubicBezTo>
                      <a:pt x="13" y="161"/>
                      <a:pt x="11" y="159"/>
                      <a:pt x="11" y="157"/>
                    </a:cubicBezTo>
                    <a:cubicBezTo>
                      <a:pt x="11" y="124"/>
                      <a:pt x="11" y="124"/>
                      <a:pt x="11" y="124"/>
                    </a:cubicBezTo>
                    <a:cubicBezTo>
                      <a:pt x="11" y="121"/>
                      <a:pt x="13" y="120"/>
                      <a:pt x="15" y="120"/>
                    </a:cubicBezTo>
                    <a:cubicBezTo>
                      <a:pt x="41" y="120"/>
                      <a:pt x="41" y="120"/>
                      <a:pt x="41" y="120"/>
                    </a:cubicBezTo>
                    <a:cubicBezTo>
                      <a:pt x="49" y="120"/>
                      <a:pt x="57" y="115"/>
                      <a:pt x="60" y="107"/>
                    </a:cubicBezTo>
                    <a:cubicBezTo>
                      <a:pt x="63" y="99"/>
                      <a:pt x="61" y="91"/>
                      <a:pt x="55" y="85"/>
                    </a:cubicBezTo>
                    <a:cubicBezTo>
                      <a:pt x="37" y="66"/>
                      <a:pt x="37" y="66"/>
                      <a:pt x="37" y="66"/>
                    </a:cubicBezTo>
                    <a:cubicBezTo>
                      <a:pt x="35" y="65"/>
                      <a:pt x="35" y="62"/>
                      <a:pt x="37" y="60"/>
                    </a:cubicBezTo>
                    <a:cubicBezTo>
                      <a:pt x="61" y="37"/>
                      <a:pt x="61" y="37"/>
                      <a:pt x="61" y="37"/>
                    </a:cubicBezTo>
                    <a:cubicBezTo>
                      <a:pt x="62" y="35"/>
                      <a:pt x="65" y="35"/>
                      <a:pt x="66" y="37"/>
                    </a:cubicBezTo>
                    <a:cubicBezTo>
                      <a:pt x="85" y="55"/>
                      <a:pt x="85" y="55"/>
                      <a:pt x="85" y="55"/>
                    </a:cubicBezTo>
                    <a:cubicBezTo>
                      <a:pt x="91" y="61"/>
                      <a:pt x="99" y="63"/>
                      <a:pt x="107" y="60"/>
                    </a:cubicBezTo>
                    <a:cubicBezTo>
                      <a:pt x="115" y="57"/>
                      <a:pt x="120" y="49"/>
                      <a:pt x="120" y="41"/>
                    </a:cubicBezTo>
                    <a:cubicBezTo>
                      <a:pt x="120" y="15"/>
                      <a:pt x="120" y="15"/>
                      <a:pt x="120" y="15"/>
                    </a:cubicBezTo>
                    <a:cubicBezTo>
                      <a:pt x="120" y="12"/>
                      <a:pt x="121" y="11"/>
                      <a:pt x="124" y="11"/>
                    </a:cubicBezTo>
                    <a:cubicBezTo>
                      <a:pt x="157" y="11"/>
                      <a:pt x="157" y="11"/>
                      <a:pt x="157" y="11"/>
                    </a:cubicBezTo>
                    <a:cubicBezTo>
                      <a:pt x="159" y="11"/>
                      <a:pt x="161" y="12"/>
                      <a:pt x="161" y="15"/>
                    </a:cubicBezTo>
                    <a:cubicBezTo>
                      <a:pt x="161" y="41"/>
                      <a:pt x="161" y="41"/>
                      <a:pt x="161" y="41"/>
                    </a:cubicBezTo>
                    <a:cubicBezTo>
                      <a:pt x="161" y="49"/>
                      <a:pt x="166" y="57"/>
                      <a:pt x="174" y="60"/>
                    </a:cubicBezTo>
                    <a:cubicBezTo>
                      <a:pt x="182" y="63"/>
                      <a:pt x="190" y="61"/>
                      <a:pt x="196" y="55"/>
                    </a:cubicBezTo>
                    <a:cubicBezTo>
                      <a:pt x="215" y="37"/>
                      <a:pt x="215" y="37"/>
                      <a:pt x="215" y="37"/>
                    </a:cubicBezTo>
                    <a:cubicBezTo>
                      <a:pt x="216" y="35"/>
                      <a:pt x="219" y="35"/>
                      <a:pt x="220" y="37"/>
                    </a:cubicBezTo>
                    <a:cubicBezTo>
                      <a:pt x="244" y="60"/>
                      <a:pt x="244" y="60"/>
                      <a:pt x="244" y="60"/>
                    </a:cubicBezTo>
                    <a:cubicBezTo>
                      <a:pt x="245" y="62"/>
                      <a:pt x="245" y="65"/>
                      <a:pt x="244" y="66"/>
                    </a:cubicBezTo>
                    <a:cubicBezTo>
                      <a:pt x="225" y="85"/>
                      <a:pt x="225" y="85"/>
                      <a:pt x="225" y="85"/>
                    </a:cubicBezTo>
                    <a:cubicBezTo>
                      <a:pt x="219" y="91"/>
                      <a:pt x="218" y="99"/>
                      <a:pt x="221" y="107"/>
                    </a:cubicBezTo>
                    <a:cubicBezTo>
                      <a:pt x="224" y="115"/>
                      <a:pt x="231" y="120"/>
                      <a:pt x="240" y="120"/>
                    </a:cubicBezTo>
                    <a:cubicBezTo>
                      <a:pt x="266" y="120"/>
                      <a:pt x="266" y="120"/>
                      <a:pt x="266" y="120"/>
                    </a:cubicBezTo>
                    <a:cubicBezTo>
                      <a:pt x="268" y="120"/>
                      <a:pt x="270" y="121"/>
                      <a:pt x="270" y="124"/>
                    </a:cubicBezTo>
                    <a:lnTo>
                      <a:pt x="270" y="157"/>
                    </a:lnTo>
                    <a:close/>
                    <a:moveTo>
                      <a:pt x="140" y="94"/>
                    </a:moveTo>
                    <a:cubicBezTo>
                      <a:pt x="115" y="94"/>
                      <a:pt x="94" y="115"/>
                      <a:pt x="94" y="140"/>
                    </a:cubicBezTo>
                    <a:cubicBezTo>
                      <a:pt x="94" y="166"/>
                      <a:pt x="115" y="187"/>
                      <a:pt x="140" y="187"/>
                    </a:cubicBezTo>
                    <a:cubicBezTo>
                      <a:pt x="166" y="187"/>
                      <a:pt x="187" y="166"/>
                      <a:pt x="187" y="140"/>
                    </a:cubicBezTo>
                    <a:cubicBezTo>
                      <a:pt x="187" y="115"/>
                      <a:pt x="166" y="94"/>
                      <a:pt x="140" y="94"/>
                    </a:cubicBezTo>
                    <a:moveTo>
                      <a:pt x="140" y="177"/>
                    </a:moveTo>
                    <a:cubicBezTo>
                      <a:pt x="120" y="177"/>
                      <a:pt x="104" y="160"/>
                      <a:pt x="104" y="140"/>
                    </a:cubicBezTo>
                    <a:cubicBezTo>
                      <a:pt x="104" y="120"/>
                      <a:pt x="120" y="104"/>
                      <a:pt x="140" y="104"/>
                    </a:cubicBezTo>
                    <a:cubicBezTo>
                      <a:pt x="160" y="104"/>
                      <a:pt x="177" y="120"/>
                      <a:pt x="177" y="140"/>
                    </a:cubicBezTo>
                    <a:cubicBezTo>
                      <a:pt x="177" y="160"/>
                      <a:pt x="160" y="177"/>
                      <a:pt x="140" y="177"/>
                    </a:cubicBezTo>
                  </a:path>
                </a:pathLst>
              </a:custGeom>
              <a:gradFill>
                <a:gsLst>
                  <a:gs pos="0">
                    <a:srgbClr val="F9B315"/>
                  </a:gs>
                  <a:gs pos="99000">
                    <a:srgbClr val="F58C2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lt1"/>
                  </a:solidFill>
                </a:endParaRPr>
              </a:p>
            </p:txBody>
          </p:sp>
        </p:grpSp>
      </p:grpSp>
    </p:spTree>
    <p:extLst>
      <p:ext uri="{BB962C8B-B14F-4D97-AF65-F5344CB8AC3E}">
        <p14:creationId xmlns:p14="http://schemas.microsoft.com/office/powerpoint/2010/main" val="5717519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a:extLst>
              <a:ext uri="{FF2B5EF4-FFF2-40B4-BE49-F238E27FC236}">
                <a16:creationId xmlns:a16="http://schemas.microsoft.com/office/drawing/2014/main" id="{350DA35E-7B32-4F78-9B33-7A39486BDF0A}"/>
              </a:ext>
            </a:extLst>
          </p:cNvPr>
          <p:cNvSpPr>
            <a:spLocks/>
          </p:cNvSpPr>
          <p:nvPr/>
        </p:nvSpPr>
        <p:spPr bwMode="auto">
          <a:xfrm>
            <a:off x="1" y="0"/>
            <a:ext cx="4444382" cy="3299789"/>
          </a:xfrm>
          <a:custGeom>
            <a:avLst/>
            <a:gdLst>
              <a:gd name="T0" fmla="*/ 0 w 13744"/>
              <a:gd name="T1" fmla="*/ 10197 h 10197"/>
              <a:gd name="T2" fmla="*/ 2681 w 13744"/>
              <a:gd name="T3" fmla="*/ 8408 h 10197"/>
              <a:gd name="T4" fmla="*/ 8349 w 13744"/>
              <a:gd name="T5" fmla="*/ 5280 h 10197"/>
              <a:gd name="T6" fmla="*/ 11564 w 13744"/>
              <a:gd name="T7" fmla="*/ 0 h 10197"/>
              <a:gd name="T8" fmla="*/ 0 w 13744"/>
              <a:gd name="T9" fmla="*/ 0 h 10197"/>
              <a:gd name="T10" fmla="*/ 0 w 13744"/>
              <a:gd name="T11" fmla="*/ 10197 h 10197"/>
            </a:gdLst>
            <a:ahLst/>
            <a:cxnLst>
              <a:cxn ang="0">
                <a:pos x="T0" y="T1"/>
              </a:cxn>
              <a:cxn ang="0">
                <a:pos x="T2" y="T3"/>
              </a:cxn>
              <a:cxn ang="0">
                <a:pos x="T4" y="T5"/>
              </a:cxn>
              <a:cxn ang="0">
                <a:pos x="T6" y="T7"/>
              </a:cxn>
              <a:cxn ang="0">
                <a:pos x="T8" y="T9"/>
              </a:cxn>
              <a:cxn ang="0">
                <a:pos x="T10" y="T11"/>
              </a:cxn>
            </a:cxnLst>
            <a:rect l="0" t="0" r="r" b="b"/>
            <a:pathLst>
              <a:path w="13744" h="10197">
                <a:moveTo>
                  <a:pt x="0" y="10197"/>
                </a:moveTo>
                <a:cubicBezTo>
                  <a:pt x="1105" y="10152"/>
                  <a:pt x="2727" y="9660"/>
                  <a:pt x="2681" y="8408"/>
                </a:cubicBezTo>
                <a:cubicBezTo>
                  <a:pt x="2611" y="6479"/>
                  <a:pt x="4563" y="4034"/>
                  <a:pt x="8349" y="5280"/>
                </a:cubicBezTo>
                <a:cubicBezTo>
                  <a:pt x="11616" y="6355"/>
                  <a:pt x="13744" y="1847"/>
                  <a:pt x="11564" y="0"/>
                </a:cubicBezTo>
                <a:lnTo>
                  <a:pt x="0" y="0"/>
                </a:lnTo>
                <a:lnTo>
                  <a:pt x="0" y="10197"/>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cs typeface="Poppins" panose="00000500000000000000" pitchFamily="2" charset="0"/>
            </a:endParaRPr>
          </a:p>
        </p:txBody>
      </p:sp>
      <p:sp>
        <p:nvSpPr>
          <p:cNvPr id="5" name="FREEFORM">
            <a:extLst>
              <a:ext uri="{FF2B5EF4-FFF2-40B4-BE49-F238E27FC236}">
                <a16:creationId xmlns:a16="http://schemas.microsoft.com/office/drawing/2014/main" id="{7BDFDA6E-C804-440A-8464-6619784EF3A1}"/>
              </a:ext>
            </a:extLst>
          </p:cNvPr>
          <p:cNvSpPr>
            <a:spLocks/>
          </p:cNvSpPr>
          <p:nvPr/>
        </p:nvSpPr>
        <p:spPr bwMode="auto">
          <a:xfrm flipH="1">
            <a:off x="14573227" y="7686274"/>
            <a:ext cx="3714771" cy="2600724"/>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cs typeface="Poppins" panose="00000500000000000000" pitchFamily="2" charset="0"/>
            </a:endParaRPr>
          </a:p>
        </p:txBody>
      </p:sp>
      <p:grpSp>
        <p:nvGrpSpPr>
          <p:cNvPr id="6" name="SHAPE GROUP">
            <a:extLst>
              <a:ext uri="{FF2B5EF4-FFF2-40B4-BE49-F238E27FC236}">
                <a16:creationId xmlns:a16="http://schemas.microsoft.com/office/drawing/2014/main" id="{B613E4E3-4599-4D11-819C-3C0BFC1317F3}"/>
              </a:ext>
            </a:extLst>
          </p:cNvPr>
          <p:cNvGrpSpPr/>
          <p:nvPr/>
        </p:nvGrpSpPr>
        <p:grpSpPr>
          <a:xfrm>
            <a:off x="7404911" y="5939914"/>
            <a:ext cx="3478177" cy="1953059"/>
            <a:chOff x="5649913" y="2916238"/>
            <a:chExt cx="3074988" cy="2230438"/>
          </a:xfrm>
          <a:effectLst>
            <a:outerShdw dist="38100" dir="5400000" algn="ctr" rotWithShape="0">
              <a:srgbClr val="000000">
                <a:alpha val="10000"/>
              </a:srgbClr>
            </a:outerShdw>
          </a:effectLst>
        </p:grpSpPr>
        <p:sp>
          <p:nvSpPr>
            <p:cNvPr id="7" name="Freeform 11">
              <a:extLst>
                <a:ext uri="{FF2B5EF4-FFF2-40B4-BE49-F238E27FC236}">
                  <a16:creationId xmlns:a16="http://schemas.microsoft.com/office/drawing/2014/main" id="{1EDDD8F7-8BD4-46A3-8599-9BCE9A50845C}"/>
                </a:ext>
              </a:extLst>
            </p:cNvPr>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adFill>
              <a:gsLst>
                <a:gs pos="0">
                  <a:srgbClr val="0070C0"/>
                </a:gs>
                <a:gs pos="100000">
                  <a:srgbClr val="00B0F0"/>
                </a:gs>
              </a:gsLst>
              <a:lin ang="2700000" scaled="1"/>
            </a:gradFill>
            <a:ln>
              <a:noFill/>
            </a:ln>
          </p:spPr>
          <p:txBody>
            <a:bodyPr vert="horz" wrap="square" lIns="68561" tIns="34280" rIns="68561" bIns="34280" numCol="1" anchor="t" anchorCtr="0" compatLnSpc="1">
              <a:prstTxWarp prst="textNoShape">
                <a:avLst/>
              </a:prstTxWarp>
            </a:bodyPr>
            <a:lstStyle/>
            <a:p>
              <a:endParaRPr lang="ko-KR" altLang="en-US" sz="1050" b="1" dirty="0">
                <a:latin typeface="Poppins" panose="00000500000000000000" pitchFamily="2" charset="0"/>
                <a:cs typeface="Poppins" panose="00000500000000000000" pitchFamily="2" charset="0"/>
              </a:endParaRPr>
            </a:p>
          </p:txBody>
        </p:sp>
        <p:sp>
          <p:nvSpPr>
            <p:cNvPr id="8" name="Freeform 12">
              <a:extLst>
                <a:ext uri="{FF2B5EF4-FFF2-40B4-BE49-F238E27FC236}">
                  <a16:creationId xmlns:a16="http://schemas.microsoft.com/office/drawing/2014/main" id="{E63BED9F-557A-47AA-9064-F6499C926512}"/>
                </a:ext>
              </a:extLst>
            </p:cNvPr>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adFill>
              <a:gsLst>
                <a:gs pos="0">
                  <a:srgbClr val="0070C0"/>
                </a:gs>
                <a:gs pos="100000">
                  <a:srgbClr val="00B0F0"/>
                </a:gs>
              </a:gsLst>
              <a:lin ang="2700000" scaled="1"/>
            </a:gradFill>
            <a:ln>
              <a:noFill/>
            </a:ln>
          </p:spPr>
          <p:txBody>
            <a:bodyPr vert="horz" wrap="square" lIns="68561" tIns="34280" rIns="68561" bIns="34280" numCol="1" anchor="t" anchorCtr="0" compatLnSpc="1">
              <a:prstTxWarp prst="textNoShape">
                <a:avLst/>
              </a:prstTxWarp>
            </a:bodyPr>
            <a:lstStyle/>
            <a:p>
              <a:endParaRPr lang="ko-KR" altLang="en-US" sz="1050" b="1" dirty="0">
                <a:latin typeface="Poppins" panose="00000500000000000000" pitchFamily="2" charset="0"/>
                <a:cs typeface="Poppins" panose="00000500000000000000" pitchFamily="2" charset="0"/>
              </a:endParaRPr>
            </a:p>
          </p:txBody>
        </p:sp>
        <p:sp>
          <p:nvSpPr>
            <p:cNvPr id="9" name="Freeform 13">
              <a:extLst>
                <a:ext uri="{FF2B5EF4-FFF2-40B4-BE49-F238E27FC236}">
                  <a16:creationId xmlns:a16="http://schemas.microsoft.com/office/drawing/2014/main" id="{01F8D4D7-0E8B-478C-B698-EE755337068E}"/>
                </a:ext>
              </a:extLst>
            </p:cNvPr>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adFill>
              <a:gsLst>
                <a:gs pos="0">
                  <a:srgbClr val="0070C0"/>
                </a:gs>
                <a:gs pos="100000">
                  <a:srgbClr val="00B0F0"/>
                </a:gs>
              </a:gsLst>
              <a:lin ang="2700000" scaled="1"/>
            </a:gradFill>
            <a:ln>
              <a:noFill/>
            </a:ln>
          </p:spPr>
          <p:txBody>
            <a:bodyPr vert="horz" wrap="square" lIns="68561" tIns="34280" rIns="68561" bIns="34280" numCol="1" anchor="t" anchorCtr="0" compatLnSpc="1">
              <a:prstTxWarp prst="textNoShape">
                <a:avLst/>
              </a:prstTxWarp>
            </a:bodyPr>
            <a:lstStyle/>
            <a:p>
              <a:endParaRPr lang="en-US" altLang="ko-KR" sz="1050" b="1" dirty="0">
                <a:latin typeface="Poppins" panose="00000500000000000000" pitchFamily="2" charset="0"/>
                <a:cs typeface="Poppins" panose="00000500000000000000" pitchFamily="2" charset="0"/>
              </a:endParaRPr>
            </a:p>
            <a:p>
              <a:endParaRPr lang="en-US" altLang="ko-KR" sz="1050" b="1" dirty="0">
                <a:latin typeface="Poppins" panose="00000500000000000000" pitchFamily="2" charset="0"/>
                <a:cs typeface="Poppins" panose="00000500000000000000" pitchFamily="2" charset="0"/>
              </a:endParaRPr>
            </a:p>
          </p:txBody>
        </p:sp>
      </p:grpSp>
      <p:grpSp>
        <p:nvGrpSpPr>
          <p:cNvPr id="10" name="SHAPE GROUP">
            <a:extLst>
              <a:ext uri="{FF2B5EF4-FFF2-40B4-BE49-F238E27FC236}">
                <a16:creationId xmlns:a16="http://schemas.microsoft.com/office/drawing/2014/main" id="{1F21481C-2A39-45CF-BBCB-C9E7CB524620}"/>
              </a:ext>
            </a:extLst>
          </p:cNvPr>
          <p:cNvGrpSpPr/>
          <p:nvPr/>
        </p:nvGrpSpPr>
        <p:grpSpPr>
          <a:xfrm>
            <a:off x="7404911" y="4741350"/>
            <a:ext cx="3478177" cy="1953059"/>
            <a:chOff x="5649913" y="2916238"/>
            <a:chExt cx="3074988" cy="2230438"/>
          </a:xfrm>
          <a:effectLst>
            <a:outerShdw dist="38100" dir="5400000" algn="ctr" rotWithShape="0">
              <a:srgbClr val="000000">
                <a:alpha val="10000"/>
              </a:srgbClr>
            </a:outerShdw>
          </a:effectLst>
        </p:grpSpPr>
        <p:sp>
          <p:nvSpPr>
            <p:cNvPr id="11" name="Freeform 11">
              <a:extLst>
                <a:ext uri="{FF2B5EF4-FFF2-40B4-BE49-F238E27FC236}">
                  <a16:creationId xmlns:a16="http://schemas.microsoft.com/office/drawing/2014/main" id="{EA96D3F9-3439-4D09-8779-5B54A2936D0B}"/>
                </a:ext>
              </a:extLst>
            </p:cNvPr>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12" name="Freeform 12">
              <a:extLst>
                <a:ext uri="{FF2B5EF4-FFF2-40B4-BE49-F238E27FC236}">
                  <a16:creationId xmlns:a16="http://schemas.microsoft.com/office/drawing/2014/main" id="{27D7D4A2-7620-4D27-B1EC-44CE4C523C41}"/>
                </a:ext>
              </a:extLst>
            </p:cNvPr>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13" name="Freeform 13">
              <a:extLst>
                <a:ext uri="{FF2B5EF4-FFF2-40B4-BE49-F238E27FC236}">
                  <a16:creationId xmlns:a16="http://schemas.microsoft.com/office/drawing/2014/main" id="{2941BE5E-B881-4FA6-A130-F2DC0DE7C195}"/>
                </a:ext>
              </a:extLst>
            </p:cNvPr>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adFill>
              <a:gsLst>
                <a:gs pos="0">
                  <a:srgbClr val="E6692F"/>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altLang="ko-KR" dirty="0">
                <a:latin typeface="Poppins" panose="00000500000000000000" pitchFamily="2" charset="0"/>
                <a:cs typeface="Poppins" panose="00000500000000000000" pitchFamily="2" charset="0"/>
              </a:endParaRPr>
            </a:p>
            <a:p>
              <a:endParaRPr lang="en-US" altLang="ko-KR" dirty="0">
                <a:latin typeface="Poppins" panose="00000500000000000000" pitchFamily="2" charset="0"/>
                <a:cs typeface="Poppins" panose="00000500000000000000" pitchFamily="2" charset="0"/>
              </a:endParaRPr>
            </a:p>
          </p:txBody>
        </p:sp>
      </p:grpSp>
      <p:grpSp>
        <p:nvGrpSpPr>
          <p:cNvPr id="14" name="SHAPE GROUP">
            <a:extLst>
              <a:ext uri="{FF2B5EF4-FFF2-40B4-BE49-F238E27FC236}">
                <a16:creationId xmlns:a16="http://schemas.microsoft.com/office/drawing/2014/main" id="{B779E521-EFBE-41D9-A129-434ADED4905A}"/>
              </a:ext>
            </a:extLst>
          </p:cNvPr>
          <p:cNvGrpSpPr/>
          <p:nvPr/>
        </p:nvGrpSpPr>
        <p:grpSpPr>
          <a:xfrm>
            <a:off x="7404911" y="3567689"/>
            <a:ext cx="3478177" cy="1953059"/>
            <a:chOff x="5649913" y="2916238"/>
            <a:chExt cx="3074988" cy="2230438"/>
          </a:xfrm>
          <a:effectLst>
            <a:outerShdw dist="38100" dir="5400000" algn="ctr" rotWithShape="0">
              <a:srgbClr val="000000">
                <a:alpha val="10000"/>
              </a:srgbClr>
            </a:outerShdw>
          </a:effectLst>
        </p:grpSpPr>
        <p:sp>
          <p:nvSpPr>
            <p:cNvPr id="15" name="Freeform 11">
              <a:extLst>
                <a:ext uri="{FF2B5EF4-FFF2-40B4-BE49-F238E27FC236}">
                  <a16:creationId xmlns:a16="http://schemas.microsoft.com/office/drawing/2014/main" id="{7A8AA430-D2BF-4419-BA0E-B90EAD7E7B5C}"/>
                </a:ext>
              </a:extLst>
            </p:cNvPr>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adFill>
              <a:gsLst>
                <a:gs pos="0">
                  <a:srgbClr val="9A0000"/>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16" name="Freeform 12">
              <a:extLst>
                <a:ext uri="{FF2B5EF4-FFF2-40B4-BE49-F238E27FC236}">
                  <a16:creationId xmlns:a16="http://schemas.microsoft.com/office/drawing/2014/main" id="{478E4C98-51B2-4048-9B05-31E5FB540AC7}"/>
                </a:ext>
              </a:extLst>
            </p:cNvPr>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adFill>
              <a:gsLst>
                <a:gs pos="0">
                  <a:srgbClr val="9A0000"/>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17" name="Freeform 13">
              <a:extLst>
                <a:ext uri="{FF2B5EF4-FFF2-40B4-BE49-F238E27FC236}">
                  <a16:creationId xmlns:a16="http://schemas.microsoft.com/office/drawing/2014/main" id="{5E0FA43B-D093-4C99-9551-BB47ABE91F78}"/>
                </a:ext>
              </a:extLst>
            </p:cNvPr>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adFill>
              <a:gsLst>
                <a:gs pos="0">
                  <a:srgbClr val="9A0000"/>
                </a:gs>
                <a:gs pos="100000">
                  <a:srgbClr val="DE394A"/>
                </a:gs>
              </a:gsLst>
              <a:lin ang="2700000" scaled="1"/>
            </a:gradFill>
            <a:ln>
              <a:noFill/>
            </a:ln>
          </p:spPr>
          <p:txBody>
            <a:bodyPr vert="horz" wrap="square" lIns="91440" tIns="45720" rIns="91440" bIns="45720" numCol="1" anchor="t" anchorCtr="0" compatLnSpc="1">
              <a:prstTxWarp prst="textNoShape">
                <a:avLst/>
              </a:prstTxWarp>
            </a:bodyPr>
            <a:lstStyle/>
            <a:p>
              <a:endParaRPr lang="en-US" altLang="ko-KR" dirty="0">
                <a:latin typeface="Poppins" panose="00000500000000000000" pitchFamily="2" charset="0"/>
                <a:cs typeface="Poppins" panose="00000500000000000000" pitchFamily="2" charset="0"/>
              </a:endParaRPr>
            </a:p>
            <a:p>
              <a:endParaRPr lang="en-US" altLang="ko-KR" dirty="0">
                <a:latin typeface="Poppins" panose="00000500000000000000" pitchFamily="2" charset="0"/>
                <a:cs typeface="Poppins" panose="00000500000000000000" pitchFamily="2" charset="0"/>
              </a:endParaRPr>
            </a:p>
          </p:txBody>
        </p:sp>
      </p:grpSp>
      <p:grpSp>
        <p:nvGrpSpPr>
          <p:cNvPr id="18" name="SHAPE GROUP">
            <a:extLst>
              <a:ext uri="{FF2B5EF4-FFF2-40B4-BE49-F238E27FC236}">
                <a16:creationId xmlns:a16="http://schemas.microsoft.com/office/drawing/2014/main" id="{9AF473A6-A3DC-44AB-9FE9-D64D8F125680}"/>
              </a:ext>
            </a:extLst>
          </p:cNvPr>
          <p:cNvGrpSpPr/>
          <p:nvPr/>
        </p:nvGrpSpPr>
        <p:grpSpPr>
          <a:xfrm>
            <a:off x="7404911" y="2394026"/>
            <a:ext cx="3478177" cy="1953059"/>
            <a:chOff x="5649913" y="2916238"/>
            <a:chExt cx="3074988" cy="2230438"/>
          </a:xfrm>
          <a:effectLst>
            <a:outerShdw dist="38100" dir="5400000" algn="ctr" rotWithShape="0">
              <a:srgbClr val="000000">
                <a:alpha val="10000"/>
              </a:srgbClr>
            </a:outerShdw>
          </a:effectLst>
        </p:grpSpPr>
        <p:sp>
          <p:nvSpPr>
            <p:cNvPr id="19" name="Freeform 11">
              <a:extLst>
                <a:ext uri="{FF2B5EF4-FFF2-40B4-BE49-F238E27FC236}">
                  <a16:creationId xmlns:a16="http://schemas.microsoft.com/office/drawing/2014/main" id="{1AF0574B-3A87-44C3-BDE6-AC123D7CF392}"/>
                </a:ext>
              </a:extLst>
            </p:cNvPr>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20" name="Freeform 12">
              <a:extLst>
                <a:ext uri="{FF2B5EF4-FFF2-40B4-BE49-F238E27FC236}">
                  <a16:creationId xmlns:a16="http://schemas.microsoft.com/office/drawing/2014/main" id="{F0FDC4DE-31C3-4A0C-8879-9D28D7BDC9D6}"/>
                </a:ext>
              </a:extLst>
            </p:cNvPr>
            <p:cNvSpPr>
              <a:spLocks noEditPoints="1"/>
            </p:cNvSpPr>
            <p:nvPr/>
          </p:nvSpPr>
          <p:spPr bwMode="auto">
            <a:xfrm>
              <a:off x="5649913" y="2916238"/>
              <a:ext cx="3074988" cy="1658937"/>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ko-KR" altLang="en-US" dirty="0">
                <a:latin typeface="Poppins" panose="00000500000000000000" pitchFamily="2" charset="0"/>
                <a:cs typeface="Poppins" panose="00000500000000000000" pitchFamily="2" charset="0"/>
              </a:endParaRPr>
            </a:p>
          </p:txBody>
        </p:sp>
        <p:sp>
          <p:nvSpPr>
            <p:cNvPr id="21" name="Freeform 13">
              <a:extLst>
                <a:ext uri="{FF2B5EF4-FFF2-40B4-BE49-F238E27FC236}">
                  <a16:creationId xmlns:a16="http://schemas.microsoft.com/office/drawing/2014/main" id="{95F9D59C-F2B5-4A87-B581-1D440D470DF0}"/>
                </a:ext>
              </a:extLst>
            </p:cNvPr>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adFill>
              <a:gsLst>
                <a:gs pos="0">
                  <a:srgbClr val="DE394A"/>
                </a:gs>
                <a:gs pos="100000">
                  <a:srgbClr val="7030A0"/>
                </a:gs>
              </a:gsLst>
              <a:lin ang="2700000" scaled="1"/>
            </a:gradFill>
            <a:ln>
              <a:noFill/>
            </a:ln>
          </p:spPr>
          <p:txBody>
            <a:bodyPr vert="horz" wrap="square" lIns="91440" tIns="45720" rIns="91440" bIns="45720" numCol="1" anchor="t" anchorCtr="0" compatLnSpc="1">
              <a:prstTxWarp prst="textNoShape">
                <a:avLst/>
              </a:prstTxWarp>
            </a:bodyPr>
            <a:lstStyle/>
            <a:p>
              <a:endParaRPr lang="en-US" altLang="ko-KR" dirty="0">
                <a:solidFill>
                  <a:schemeClr val="tx1"/>
                </a:solidFill>
                <a:latin typeface="Poppins" panose="00000500000000000000" pitchFamily="2" charset="0"/>
                <a:cs typeface="Poppins" panose="00000500000000000000" pitchFamily="2" charset="0"/>
              </a:endParaRPr>
            </a:p>
            <a:p>
              <a:endParaRPr lang="en-US" altLang="ko-KR" dirty="0">
                <a:solidFill>
                  <a:schemeClr val="tx1"/>
                </a:solidFill>
                <a:latin typeface="Poppins" panose="00000500000000000000" pitchFamily="2" charset="0"/>
                <a:cs typeface="Poppins" panose="00000500000000000000" pitchFamily="2" charset="0"/>
              </a:endParaRPr>
            </a:p>
          </p:txBody>
        </p:sp>
      </p:grpSp>
      <p:cxnSp>
        <p:nvCxnSpPr>
          <p:cNvPr id="22" name="LINE SHAPE">
            <a:extLst>
              <a:ext uri="{FF2B5EF4-FFF2-40B4-BE49-F238E27FC236}">
                <a16:creationId xmlns:a16="http://schemas.microsoft.com/office/drawing/2014/main" id="{97599BD9-64CC-4979-A0DA-9A41801AF4D3}"/>
              </a:ext>
            </a:extLst>
          </p:cNvPr>
          <p:cNvCxnSpPr>
            <a:cxnSpLocks/>
          </p:cNvCxnSpPr>
          <p:nvPr/>
        </p:nvCxnSpPr>
        <p:spPr>
          <a:xfrm flipV="1">
            <a:off x="10883088" y="3299789"/>
            <a:ext cx="957953" cy="810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LINE SHAPE">
            <a:extLst>
              <a:ext uri="{FF2B5EF4-FFF2-40B4-BE49-F238E27FC236}">
                <a16:creationId xmlns:a16="http://schemas.microsoft.com/office/drawing/2014/main" id="{133C4EB6-27FD-4366-B160-436EAB7999EB}"/>
              </a:ext>
            </a:extLst>
          </p:cNvPr>
          <p:cNvCxnSpPr/>
          <p:nvPr/>
        </p:nvCxnSpPr>
        <p:spPr>
          <a:xfrm>
            <a:off x="10883088" y="5866913"/>
            <a:ext cx="191590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LINE SHAPE">
            <a:extLst>
              <a:ext uri="{FF2B5EF4-FFF2-40B4-BE49-F238E27FC236}">
                <a16:creationId xmlns:a16="http://schemas.microsoft.com/office/drawing/2014/main" id="{AE123F90-5300-4047-BAC8-32CF15C955E4}"/>
              </a:ext>
            </a:extLst>
          </p:cNvPr>
          <p:cNvCxnSpPr>
            <a:cxnSpLocks/>
            <a:stCxn id="30" idx="3"/>
          </p:cNvCxnSpPr>
          <p:nvPr/>
        </p:nvCxnSpPr>
        <p:spPr>
          <a:xfrm>
            <a:off x="5489005" y="3623511"/>
            <a:ext cx="1915906" cy="95439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LINE SHAPE">
            <a:extLst>
              <a:ext uri="{FF2B5EF4-FFF2-40B4-BE49-F238E27FC236}">
                <a16:creationId xmlns:a16="http://schemas.microsoft.com/office/drawing/2014/main" id="{677B75DB-DD73-4772-89F8-1A7451509FFC}"/>
              </a:ext>
            </a:extLst>
          </p:cNvPr>
          <p:cNvCxnSpPr/>
          <p:nvPr/>
        </p:nvCxnSpPr>
        <p:spPr>
          <a:xfrm>
            <a:off x="5489005" y="6959366"/>
            <a:ext cx="191590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CHANGE TEXT HERE">
            <a:extLst>
              <a:ext uri="{FF2B5EF4-FFF2-40B4-BE49-F238E27FC236}">
                <a16:creationId xmlns:a16="http://schemas.microsoft.com/office/drawing/2014/main" id="{C32AB12A-0721-417B-8C19-E59AB5B94C56}"/>
              </a:ext>
            </a:extLst>
          </p:cNvPr>
          <p:cNvSpPr/>
          <p:nvPr/>
        </p:nvSpPr>
        <p:spPr>
          <a:xfrm>
            <a:off x="1694375" y="3361901"/>
            <a:ext cx="3794630" cy="523220"/>
          </a:xfrm>
          <a:prstGeom prst="rect">
            <a:avLst/>
          </a:prstGeom>
        </p:spPr>
        <p:txBody>
          <a:bodyPr wrap="none">
            <a:spAutoFit/>
          </a:bodyPr>
          <a:lstStyle/>
          <a:p>
            <a:pPr algn="r" defTabSz="914400"/>
            <a:r>
              <a:rPr lang="mr-IN"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ऑफलाइन फॉर्म बिल्डर</a:t>
            </a:r>
            <a:endParaRPr lang="en-US"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1" name="CHANGE TEXT HERE">
            <a:extLst>
              <a:ext uri="{FF2B5EF4-FFF2-40B4-BE49-F238E27FC236}">
                <a16:creationId xmlns:a16="http://schemas.microsoft.com/office/drawing/2014/main" id="{280EB186-BB8C-4C17-ABAA-3FD8368D924E}"/>
              </a:ext>
            </a:extLst>
          </p:cNvPr>
          <p:cNvSpPr/>
          <p:nvPr/>
        </p:nvSpPr>
        <p:spPr>
          <a:xfrm>
            <a:off x="176982" y="3885121"/>
            <a:ext cx="5707624" cy="2308324"/>
          </a:xfrm>
          <a:prstGeom prst="rect">
            <a:avLst/>
          </a:prstGeom>
        </p:spPr>
        <p:txBody>
          <a:bodyPr wrap="square">
            <a:spAutoFit/>
          </a:bodyPr>
          <a:lstStyle/>
          <a:p>
            <a:pPr algn="r" defTabSz="914400"/>
            <a:r>
              <a:rPr lang="mr-IN"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नेटिव फॉर्म बिल्डर आपको इंटरनेट के बिना अपने फॉर्म बनाने और उसे ऑफ़लाइन फॉर्म में सहेजने की अनुमति देता है। जब आप इंटरनेट का उपयोग करते हैं तो आप उस सहेजे गए फॉर्म पर केवल एक क्लिक के साथ अपना फॉर्म सबमिट कर सकते हैं।</a:t>
            </a:r>
            <a:endParaRPr lang="en-US"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2" name="CHANGE TEXT HERE">
            <a:extLst>
              <a:ext uri="{FF2B5EF4-FFF2-40B4-BE49-F238E27FC236}">
                <a16:creationId xmlns:a16="http://schemas.microsoft.com/office/drawing/2014/main" id="{44928E66-F4D5-45C8-B138-ED6AC9546F74}"/>
              </a:ext>
            </a:extLst>
          </p:cNvPr>
          <p:cNvSpPr/>
          <p:nvPr/>
        </p:nvSpPr>
        <p:spPr>
          <a:xfrm>
            <a:off x="13068300" y="2688748"/>
            <a:ext cx="2406428" cy="523220"/>
          </a:xfrm>
          <a:prstGeom prst="rect">
            <a:avLst/>
          </a:prstGeom>
        </p:spPr>
        <p:txBody>
          <a:bodyPr wrap="none">
            <a:spAutoFit/>
          </a:bodyPr>
          <a:lstStyle/>
          <a:p>
            <a:pPr defTabSz="914400"/>
            <a:r>
              <a:rPr lang="mr-IN"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त्वरित सूचनाएं</a:t>
            </a:r>
            <a:endParaRPr lang="en-US"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3" name="CHANGE TEXT HERE">
            <a:extLst>
              <a:ext uri="{FF2B5EF4-FFF2-40B4-BE49-F238E27FC236}">
                <a16:creationId xmlns:a16="http://schemas.microsoft.com/office/drawing/2014/main" id="{805713D6-4BA3-4C60-83CB-01391551134F}"/>
              </a:ext>
            </a:extLst>
          </p:cNvPr>
          <p:cNvSpPr/>
          <p:nvPr/>
        </p:nvSpPr>
        <p:spPr>
          <a:xfrm>
            <a:off x="12005187" y="3308101"/>
            <a:ext cx="6105831" cy="2308324"/>
          </a:xfrm>
          <a:prstGeom prst="rect">
            <a:avLst/>
          </a:prstGeom>
        </p:spPr>
        <p:txBody>
          <a:bodyPr wrap="square">
            <a:spAutoFit/>
          </a:bodyPr>
          <a:lstStyle/>
          <a:p>
            <a:pPr defTabSz="914400"/>
            <a:r>
              <a:rPr lang="mr-IN"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जैसे ही आपका उत्तरदाता सबमिट बटन पर क्लिक करता है, तुरंत अपनी प्रतिक्रियाओं के लिए सूचित हो जाएं। लाइव सूचनाएं आपको वास्तविक समय में अपडेट रहने में सक्षम बनाती हैं। आप उन नई प्रतिक्रियाओं से तुरंत सारांशित परिणाम भी प्राप्त कर सकते हैं।</a:t>
            </a:r>
            <a:endParaRPr lang="en-US"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4" name="CHANGE TEXT HERE">
            <a:extLst>
              <a:ext uri="{FF2B5EF4-FFF2-40B4-BE49-F238E27FC236}">
                <a16:creationId xmlns:a16="http://schemas.microsoft.com/office/drawing/2014/main" id="{5B400D79-DA68-4951-A791-9BF4196C1151}"/>
              </a:ext>
            </a:extLst>
          </p:cNvPr>
          <p:cNvSpPr/>
          <p:nvPr/>
        </p:nvSpPr>
        <p:spPr>
          <a:xfrm>
            <a:off x="13068300" y="5639447"/>
            <a:ext cx="3586238" cy="523220"/>
          </a:xfrm>
          <a:prstGeom prst="rect">
            <a:avLst/>
          </a:prstGeom>
        </p:spPr>
        <p:txBody>
          <a:bodyPr wrap="none">
            <a:spAutoFit/>
          </a:bodyPr>
          <a:lstStyle/>
          <a:p>
            <a:pPr defTabSz="914400"/>
            <a:r>
              <a:rPr lang="en-US"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Export your record</a:t>
            </a:r>
          </a:p>
        </p:txBody>
      </p:sp>
      <p:sp>
        <p:nvSpPr>
          <p:cNvPr id="35" name="CHANGE TEXT HERE">
            <a:extLst>
              <a:ext uri="{FF2B5EF4-FFF2-40B4-BE49-F238E27FC236}">
                <a16:creationId xmlns:a16="http://schemas.microsoft.com/office/drawing/2014/main" id="{237B342C-676B-4D0F-BF2C-95F9BD8F8EFB}"/>
              </a:ext>
            </a:extLst>
          </p:cNvPr>
          <p:cNvSpPr/>
          <p:nvPr/>
        </p:nvSpPr>
        <p:spPr>
          <a:xfrm>
            <a:off x="12781804" y="6254061"/>
            <a:ext cx="4408276" cy="1938992"/>
          </a:xfrm>
          <a:prstGeom prst="rect">
            <a:avLst/>
          </a:prstGeom>
        </p:spPr>
        <p:txBody>
          <a:bodyPr wrap="square">
            <a:spAutoFit/>
          </a:bodyPr>
          <a:lstStyle/>
          <a:p>
            <a:pPr defTabSz="914400"/>
            <a:r>
              <a:rPr lang="mr-IN"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आपके सर्वेक्षण परिणाम फाइलिंग और रिकॉर्डिंग उद्देश्य के लिए निर्यात किए जा सकते हैं। आप इस परिणाम को एक्सेल के रूप में निर्यात कर सकते हैं।</a:t>
            </a:r>
            <a:endParaRPr lang="en-US"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6" name="CHANGE TEXT HERE">
            <a:extLst>
              <a:ext uri="{FF2B5EF4-FFF2-40B4-BE49-F238E27FC236}">
                <a16:creationId xmlns:a16="http://schemas.microsoft.com/office/drawing/2014/main" id="{333CD719-450F-492E-8A98-870888A4B84B}"/>
              </a:ext>
            </a:extLst>
          </p:cNvPr>
          <p:cNvSpPr/>
          <p:nvPr/>
        </p:nvSpPr>
        <p:spPr>
          <a:xfrm>
            <a:off x="1875514" y="6520410"/>
            <a:ext cx="3344185" cy="523220"/>
          </a:xfrm>
          <a:prstGeom prst="rect">
            <a:avLst/>
          </a:prstGeom>
        </p:spPr>
        <p:txBody>
          <a:bodyPr wrap="none">
            <a:spAutoFit/>
          </a:bodyPr>
          <a:lstStyle/>
          <a:p>
            <a:pPr algn="r" defTabSz="914400"/>
            <a:r>
              <a:rPr lang="mr-IN"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सारांशित प्रतिक्रियाएँ</a:t>
            </a:r>
            <a:endParaRPr lang="en-US" sz="2800" b="1"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37" name="CHANGE TEXT HERE">
            <a:extLst>
              <a:ext uri="{FF2B5EF4-FFF2-40B4-BE49-F238E27FC236}">
                <a16:creationId xmlns:a16="http://schemas.microsoft.com/office/drawing/2014/main" id="{5F92A1E2-2BD0-4063-98D5-2305EF9C42B7}"/>
              </a:ext>
            </a:extLst>
          </p:cNvPr>
          <p:cNvSpPr/>
          <p:nvPr/>
        </p:nvSpPr>
        <p:spPr>
          <a:xfrm>
            <a:off x="530942" y="6920200"/>
            <a:ext cx="4688757" cy="2677656"/>
          </a:xfrm>
          <a:prstGeom prst="rect">
            <a:avLst/>
          </a:prstGeom>
        </p:spPr>
        <p:txBody>
          <a:bodyPr wrap="square">
            <a:spAutoFit/>
          </a:bodyPr>
          <a:lstStyle/>
          <a:p>
            <a:pPr algn="r" defTabSz="914400"/>
            <a:r>
              <a:rPr lang="mr-IN"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rPr>
              <a:t>आपकी प्रतिक्रियाओं का सारांश वास्तविक समय के आधार पर दिखाया जाएगा। प्रतिक्रिया प्रस्तुत करने के तुरंत बाद सारांशित चार्ट तैयार किए जाते हैं। अपने सर्वेक्षणों के लिए तुरंत त्रुटि मुक्त परिणाम प्राप्त करें।</a:t>
            </a:r>
            <a:endParaRPr lang="en-US" sz="2400" dirty="0">
              <a:solidFill>
                <a:schemeClr val="tx1">
                  <a:lumMod val="85000"/>
                  <a:lumOff val="1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53" name="TIMER">
            <a:extLst>
              <a:ext uri="{FF2B5EF4-FFF2-40B4-BE49-F238E27FC236}">
                <a16:creationId xmlns:a16="http://schemas.microsoft.com/office/drawing/2014/main" id="{D66AAF7A-0754-4200-8EA8-23B679909340}"/>
              </a:ext>
            </a:extLst>
          </p:cNvPr>
          <p:cNvSpPr/>
          <p:nvPr/>
        </p:nvSpPr>
        <p:spPr>
          <a:xfrm>
            <a:off x="10176387" y="-1769806"/>
            <a:ext cx="294968" cy="294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8A2D527-F7B2-0E0F-05AF-F644736770B6}"/>
              </a:ext>
            </a:extLst>
          </p:cNvPr>
          <p:cNvSpPr txBox="1"/>
          <p:nvPr/>
        </p:nvSpPr>
        <p:spPr>
          <a:xfrm>
            <a:off x="4780776" y="669509"/>
            <a:ext cx="7775284" cy="1015663"/>
          </a:xfrm>
          <a:prstGeom prst="rect">
            <a:avLst/>
          </a:prstGeom>
          <a:noFill/>
        </p:spPr>
        <p:txBody>
          <a:bodyPr wrap="square" rtlCol="0">
            <a:spAutoFit/>
          </a:bodyPr>
          <a:lstStyle/>
          <a:p>
            <a:r>
              <a:rPr lang="mr-IN" sz="6000" b="1" spc="-150" dirty="0">
                <a:solidFill>
                  <a:schemeClr val="tx1">
                    <a:lumMod val="95000"/>
                    <a:lumOff val="5000"/>
                  </a:schemeClr>
                </a:solidFill>
                <a:latin typeface="Poppins" panose="00000500000000000000" pitchFamily="2" charset="0"/>
                <a:cs typeface="Poppins" panose="00000500000000000000" pitchFamily="2" charset="0"/>
              </a:rPr>
              <a:t>सर्वेहार्ट की विशेषताएं </a:t>
            </a:r>
          </a:p>
        </p:txBody>
      </p:sp>
    </p:spTree>
    <p:extLst>
      <p:ext uri="{BB962C8B-B14F-4D97-AF65-F5344CB8AC3E}">
        <p14:creationId xmlns:p14="http://schemas.microsoft.com/office/powerpoint/2010/main" val="194797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53"/>
                                        </p:tgtEl>
                                        <p:attrNameLst>
                                          <p:attrName>style.visibility</p:attrName>
                                        </p:attrNameLst>
                                      </p:cBhvr>
                                      <p:to>
                                        <p:strVal val="visible"/>
                                      </p:to>
                                    </p:set>
                                  </p:childTnLst>
                                </p:cTn>
                              </p:par>
                              <p:par>
                                <p:cTn id="7" presetID="2" presetClass="entr" presetSubtype="9" decel="10000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0-#ppt_h/2"/>
                                          </p:val>
                                        </p:tav>
                                        <p:tav tm="100000">
                                          <p:val>
                                            <p:strVal val="#ppt_y"/>
                                          </p:val>
                                        </p:tav>
                                      </p:tavLst>
                                    </p:anim>
                                  </p:childTnLst>
                                </p:cTn>
                              </p:par>
                              <p:par>
                                <p:cTn id="11" presetID="6" presetClass="emph" presetSubtype="0" repeatCount="indefinite" autoRev="1" fill="hold" grpId="1" nodeType="withEffect">
                                  <p:stCondLst>
                                    <p:cond delay="0"/>
                                  </p:stCondLst>
                                  <p:childTnLst>
                                    <p:animScale>
                                      <p:cBhvr>
                                        <p:cTn id="12" dur="2000" fill="hold"/>
                                        <p:tgtEl>
                                          <p:spTgt spid="4"/>
                                        </p:tgtEl>
                                      </p:cBhvr>
                                      <p:by x="127000" y="127000"/>
                                    </p:animScale>
                                  </p:childTnLst>
                                </p:cTn>
                              </p:par>
                              <p:par>
                                <p:cTn id="13" presetID="2" presetClass="exit" presetSubtype="9" accel="100000" fill="hold" grpId="2" nodeType="withEffect">
                                  <p:stCondLst>
                                    <p:cond delay="3600"/>
                                  </p:stCondLst>
                                  <p:childTnLst>
                                    <p:anim calcmode="lin" valueType="num">
                                      <p:cBhvr additive="base">
                                        <p:cTn id="14" dur="400"/>
                                        <p:tgtEl>
                                          <p:spTgt spid="4"/>
                                        </p:tgtEl>
                                        <p:attrNameLst>
                                          <p:attrName>ppt_x</p:attrName>
                                        </p:attrNameLst>
                                      </p:cBhvr>
                                      <p:tavLst>
                                        <p:tav tm="0">
                                          <p:val>
                                            <p:strVal val="ppt_x"/>
                                          </p:val>
                                        </p:tav>
                                        <p:tav tm="100000">
                                          <p:val>
                                            <p:strVal val="0-ppt_w/2"/>
                                          </p:val>
                                        </p:tav>
                                      </p:tavLst>
                                    </p:anim>
                                    <p:anim calcmode="lin" valueType="num">
                                      <p:cBhvr additive="base">
                                        <p:cTn id="15" dur="400"/>
                                        <p:tgtEl>
                                          <p:spTgt spid="4"/>
                                        </p:tgtEl>
                                        <p:attrNameLst>
                                          <p:attrName>ppt_y</p:attrName>
                                        </p:attrNameLst>
                                      </p:cBhvr>
                                      <p:tavLst>
                                        <p:tav tm="0">
                                          <p:val>
                                            <p:strVal val="ppt_y"/>
                                          </p:val>
                                        </p:tav>
                                        <p:tav tm="100000">
                                          <p:val>
                                            <p:strVal val="0-ppt_h/2"/>
                                          </p:val>
                                        </p:tav>
                                      </p:tavLst>
                                    </p:anim>
                                    <p:set>
                                      <p:cBhvr>
                                        <p:cTn id="16" dur="1" fill="hold">
                                          <p:stCondLst>
                                            <p:cond delay="3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a:extLst>
              <a:ext uri="{FF2B5EF4-FFF2-40B4-BE49-F238E27FC236}">
                <a16:creationId xmlns:a16="http://schemas.microsoft.com/office/drawing/2014/main" id="{932DE7F8-3D15-49E2-A969-56519A667575}"/>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E68232EB-659C-4B44-AEBD-7E94D658B132}"/>
              </a:ext>
            </a:extLst>
          </p:cNvPr>
          <p:cNvSpPr>
            <a:spLocks/>
          </p:cNvSpPr>
          <p:nvPr/>
        </p:nvSpPr>
        <p:spPr bwMode="auto">
          <a:xfrm>
            <a:off x="13274040" y="8160621"/>
            <a:ext cx="5043018" cy="2126380"/>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B6B39B43-B25E-1CE1-CD02-9CB74B500E9D}"/>
              </a:ext>
            </a:extLst>
          </p:cNvPr>
          <p:cNvSpPr txBox="1"/>
          <p:nvPr/>
        </p:nvSpPr>
        <p:spPr>
          <a:xfrm>
            <a:off x="5656732" y="730349"/>
            <a:ext cx="8989433" cy="1938992"/>
          </a:xfrm>
          <a:prstGeom prst="rect">
            <a:avLst/>
          </a:prstGeom>
          <a:noFill/>
        </p:spPr>
        <p:txBody>
          <a:bodyPr wrap="square" rtlCol="0">
            <a:spAutoFit/>
          </a:bodyPr>
          <a:lstStyle/>
          <a:p>
            <a:r>
              <a:rPr lang="mr-IN" sz="6000" b="1" spc="-150" dirty="0">
                <a:solidFill>
                  <a:schemeClr val="bg1"/>
                </a:solidFill>
                <a:latin typeface="Poppins" panose="00000500000000000000" pitchFamily="2" charset="0"/>
                <a:cs typeface="Poppins" panose="00000500000000000000" pitchFamily="2" charset="0"/>
              </a:rPr>
              <a:t>सर्वेहार्ट इंटरफ़ेस और नेविगेशन को समझना</a:t>
            </a:r>
          </a:p>
        </p:txBody>
      </p:sp>
      <p:sp>
        <p:nvSpPr>
          <p:cNvPr id="18" name="TextBox 17">
            <a:extLst>
              <a:ext uri="{FF2B5EF4-FFF2-40B4-BE49-F238E27FC236}">
                <a16:creationId xmlns:a16="http://schemas.microsoft.com/office/drawing/2014/main" id="{1A504061-5644-BF00-357C-AC09A7014125}"/>
              </a:ext>
            </a:extLst>
          </p:cNvPr>
          <p:cNvSpPr txBox="1"/>
          <p:nvPr/>
        </p:nvSpPr>
        <p:spPr>
          <a:xfrm>
            <a:off x="10837889" y="3399692"/>
            <a:ext cx="6130977" cy="3416320"/>
          </a:xfrm>
          <a:prstGeom prst="rect">
            <a:avLst/>
          </a:prstGeom>
          <a:noFill/>
        </p:spPr>
        <p:txBody>
          <a:bodyPr wrap="square" rtlCol="0">
            <a:spAutoFit/>
          </a:bodyPr>
          <a:lstStyle/>
          <a:p>
            <a:r>
              <a:rPr lang="mr-IN" sz="3600" dirty="0">
                <a:solidFill>
                  <a:schemeClr val="bg1"/>
                </a:solidFill>
                <a:latin typeface="Poppins" panose="00000500000000000000" pitchFamily="2" charset="0"/>
                <a:cs typeface="Poppins" panose="00000500000000000000" pitchFamily="2" charset="0"/>
              </a:rPr>
              <a:t>डैशबोर्ड अवलोकन
सर्वेहार्ट डैशबोर्ड आपके सर्वेक्षणों के प्रबंधन और डेटा एकत्र करने के लिए एक उपयोगकर्ता के अनुकूल इंटरफेस प्रदान करता है।</a:t>
            </a:r>
            <a:endParaRPr lang="en-US" sz="3600" b="0" i="0" dirty="0">
              <a:solidFill>
                <a:schemeClr val="bg1"/>
              </a:solidFill>
              <a:effectLst/>
              <a:latin typeface="Poppins" panose="00000500000000000000" pitchFamily="2" charset="0"/>
              <a:cs typeface="Poppins" panose="00000500000000000000" pitchFamily="2" charset="0"/>
            </a:endParaRPr>
          </a:p>
        </p:txBody>
      </p:sp>
      <p:pic>
        <p:nvPicPr>
          <p:cNvPr id="21" name="Picture 20">
            <a:extLst>
              <a:ext uri="{FF2B5EF4-FFF2-40B4-BE49-F238E27FC236}">
                <a16:creationId xmlns:a16="http://schemas.microsoft.com/office/drawing/2014/main" id="{85D8C61D-9146-D68E-752D-4F25E85FC72F}"/>
              </a:ext>
            </a:extLst>
          </p:cNvPr>
          <p:cNvPicPr>
            <a:picLocks noChangeAspect="1"/>
          </p:cNvPicPr>
          <p:nvPr/>
        </p:nvPicPr>
        <p:blipFill>
          <a:blip r:embed="rId2"/>
          <a:stretch>
            <a:fillRect/>
          </a:stretch>
        </p:blipFill>
        <p:spPr>
          <a:xfrm>
            <a:off x="640046" y="2910300"/>
            <a:ext cx="9555647" cy="4466400"/>
          </a:xfrm>
          <a:prstGeom prst="rect">
            <a:avLst/>
          </a:prstGeom>
        </p:spPr>
      </p:pic>
    </p:spTree>
    <p:extLst>
      <p:ext uri="{BB962C8B-B14F-4D97-AF65-F5344CB8AC3E}">
        <p14:creationId xmlns:p14="http://schemas.microsoft.com/office/powerpoint/2010/main" val="336267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5"/>
                                        </p:tgtEl>
                                      </p:cBhvr>
                                      <p:by x="127000" y="127000"/>
                                    </p:animScale>
                                  </p:childTnLst>
                                </p:cTn>
                              </p:par>
                              <p:par>
                                <p:cTn id="11" presetID="2" presetClass="exit" presetSubtype="6" accel="100000" fill="hold" grpId="2" nodeType="withEffect">
                                  <p:stCondLst>
                                    <p:cond delay="3600"/>
                                  </p:stCondLst>
                                  <p:childTnLst>
                                    <p:anim calcmode="lin" valueType="num">
                                      <p:cBhvr additive="base">
                                        <p:cTn id="12" dur="400"/>
                                        <p:tgtEl>
                                          <p:spTgt spid="45"/>
                                        </p:tgtEl>
                                        <p:attrNameLst>
                                          <p:attrName>ppt_x</p:attrName>
                                        </p:attrNameLst>
                                      </p:cBhvr>
                                      <p:tavLst>
                                        <p:tav tm="0">
                                          <p:val>
                                            <p:strVal val="ppt_x"/>
                                          </p:val>
                                        </p:tav>
                                        <p:tav tm="100000">
                                          <p:val>
                                            <p:strVal val="1+ppt_w/2"/>
                                          </p:val>
                                        </p:tav>
                                      </p:tavLst>
                                    </p:anim>
                                    <p:anim calcmode="lin" valueType="num">
                                      <p:cBhvr additive="base">
                                        <p:cTn id="13" dur="400"/>
                                        <p:tgtEl>
                                          <p:spTgt spid="45"/>
                                        </p:tgtEl>
                                        <p:attrNameLst>
                                          <p:attrName>ppt_y</p:attrName>
                                        </p:attrNameLst>
                                      </p:cBhvr>
                                      <p:tavLst>
                                        <p:tav tm="0">
                                          <p:val>
                                            <p:strVal val="ppt_y"/>
                                          </p:val>
                                        </p:tav>
                                        <p:tav tm="100000">
                                          <p:val>
                                            <p:strVal val="1+ppt_h/2"/>
                                          </p:val>
                                        </p:tav>
                                      </p:tavLst>
                                    </p:anim>
                                    <p:set>
                                      <p:cBhvr>
                                        <p:cTn id="14" dur="1" fill="hold">
                                          <p:stCondLst>
                                            <p:cond delay="399"/>
                                          </p:stCondLst>
                                        </p:cTn>
                                        <p:tgtEl>
                                          <p:spTgt spid="45"/>
                                        </p:tgtEl>
                                        <p:attrNameLst>
                                          <p:attrName>style.visibility</p:attrName>
                                        </p:attrNameLst>
                                      </p:cBhvr>
                                      <p:to>
                                        <p:strVal val="hidden"/>
                                      </p:to>
                                    </p:set>
                                  </p:childTnLst>
                                </p:cTn>
                              </p:par>
                              <p:par>
                                <p:cTn id="15" presetID="2" presetClass="entr" presetSubtype="9" decel="10000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0-#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44"/>
                                        </p:tgtEl>
                                      </p:cBhvr>
                                      <p:by x="127000" y="127000"/>
                                    </p:animScale>
                                  </p:childTnLst>
                                </p:cTn>
                              </p:par>
                              <p:par>
                                <p:cTn id="21" presetID="2" presetClass="exit" presetSubtype="9" accel="100000" fill="hold" grpId="2" nodeType="withEffect">
                                  <p:stCondLst>
                                    <p:cond delay="3600"/>
                                  </p:stCondLst>
                                  <p:childTnLst>
                                    <p:anim calcmode="lin" valueType="num">
                                      <p:cBhvr additive="base">
                                        <p:cTn id="22" dur="400"/>
                                        <p:tgtEl>
                                          <p:spTgt spid="44"/>
                                        </p:tgtEl>
                                        <p:attrNameLst>
                                          <p:attrName>ppt_x</p:attrName>
                                        </p:attrNameLst>
                                      </p:cBhvr>
                                      <p:tavLst>
                                        <p:tav tm="0">
                                          <p:val>
                                            <p:strVal val="ppt_x"/>
                                          </p:val>
                                        </p:tav>
                                        <p:tav tm="100000">
                                          <p:val>
                                            <p:strVal val="0-ppt_w/2"/>
                                          </p:val>
                                        </p:tav>
                                      </p:tavLst>
                                    </p:anim>
                                    <p:anim calcmode="lin" valueType="num">
                                      <p:cBhvr additive="base">
                                        <p:cTn id="23" dur="400"/>
                                        <p:tgtEl>
                                          <p:spTgt spid="44"/>
                                        </p:tgtEl>
                                        <p:attrNameLst>
                                          <p:attrName>ppt_y</p:attrName>
                                        </p:attrNameLst>
                                      </p:cBhvr>
                                      <p:tavLst>
                                        <p:tav tm="0">
                                          <p:val>
                                            <p:strVal val="ppt_y"/>
                                          </p:val>
                                        </p:tav>
                                        <p:tav tm="100000">
                                          <p:val>
                                            <p:strVal val="0-ppt_h/2"/>
                                          </p:val>
                                        </p:tav>
                                      </p:tavLst>
                                    </p:anim>
                                    <p:set>
                                      <p:cBhvr>
                                        <p:cTn id="24" dur="1" fill="hold">
                                          <p:stCondLst>
                                            <p:cond delay="3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5" grpId="0" animBg="1"/>
      <p:bldP spid="45" grpId="1" animBg="1"/>
      <p:bldP spid="4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a:extLst>
              <a:ext uri="{FF2B5EF4-FFF2-40B4-BE49-F238E27FC236}">
                <a16:creationId xmlns:a16="http://schemas.microsoft.com/office/drawing/2014/main" id="{932DE7F8-3D15-49E2-A969-56519A667575}"/>
              </a:ext>
            </a:extLst>
          </p:cNvPr>
          <p:cNvSpPr>
            <a:spLocks/>
          </p:cNvSpPr>
          <p:nvPr/>
        </p:nvSpPr>
        <p:spPr bwMode="auto">
          <a:xfrm rot="10800000" flipH="1">
            <a:off x="0" y="-1"/>
            <a:ext cx="4855985" cy="3399692"/>
          </a:xfrm>
          <a:custGeom>
            <a:avLst/>
            <a:gdLst>
              <a:gd name="T0" fmla="*/ 5936 w 8514"/>
              <a:gd name="T1" fmla="*/ 3612 h 5946"/>
              <a:gd name="T2" fmla="*/ 8514 w 8514"/>
              <a:gd name="T3" fmla="*/ 5946 h 5946"/>
              <a:gd name="T4" fmla="*/ 0 w 8514"/>
              <a:gd name="T5" fmla="*/ 5946 h 5946"/>
              <a:gd name="T6" fmla="*/ 0 w 8514"/>
              <a:gd name="T7" fmla="*/ 0 h 5946"/>
              <a:gd name="T8" fmla="*/ 2156 w 8514"/>
              <a:gd name="T9" fmla="*/ 2170 h 5946"/>
              <a:gd name="T10" fmla="*/ 5936 w 8514"/>
              <a:gd name="T11" fmla="*/ 3612 h 5946"/>
            </a:gdLst>
            <a:ahLst/>
            <a:cxnLst>
              <a:cxn ang="0">
                <a:pos x="T0" y="T1"/>
              </a:cxn>
              <a:cxn ang="0">
                <a:pos x="T2" y="T3"/>
              </a:cxn>
              <a:cxn ang="0">
                <a:pos x="T4" y="T5"/>
              </a:cxn>
              <a:cxn ang="0">
                <a:pos x="T6" y="T7"/>
              </a:cxn>
              <a:cxn ang="0">
                <a:pos x="T8" y="T9"/>
              </a:cxn>
              <a:cxn ang="0">
                <a:pos x="T10" y="T11"/>
              </a:cxn>
            </a:cxnLst>
            <a:rect l="0" t="0" r="r" b="b"/>
            <a:pathLst>
              <a:path w="8514" h="5946">
                <a:moveTo>
                  <a:pt x="5936" y="3612"/>
                </a:moveTo>
                <a:cubicBezTo>
                  <a:pt x="7444" y="3609"/>
                  <a:pt x="8379" y="4735"/>
                  <a:pt x="8514" y="5946"/>
                </a:cubicBezTo>
                <a:lnTo>
                  <a:pt x="0" y="5946"/>
                </a:lnTo>
                <a:lnTo>
                  <a:pt x="0" y="0"/>
                </a:lnTo>
                <a:cubicBezTo>
                  <a:pt x="713" y="346"/>
                  <a:pt x="1367" y="1131"/>
                  <a:pt x="2156" y="2170"/>
                </a:cubicBezTo>
                <a:cubicBezTo>
                  <a:pt x="3030" y="3320"/>
                  <a:pt x="4573" y="3615"/>
                  <a:pt x="5936" y="3612"/>
                </a:cubicBez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a:extLst>
              <a:ext uri="{FF2B5EF4-FFF2-40B4-BE49-F238E27FC236}">
                <a16:creationId xmlns:a16="http://schemas.microsoft.com/office/drawing/2014/main" id="{E68232EB-659C-4B44-AEBD-7E94D658B132}"/>
              </a:ext>
            </a:extLst>
          </p:cNvPr>
          <p:cNvSpPr>
            <a:spLocks/>
          </p:cNvSpPr>
          <p:nvPr/>
        </p:nvSpPr>
        <p:spPr bwMode="auto">
          <a:xfrm>
            <a:off x="13274040" y="8160621"/>
            <a:ext cx="5043018" cy="2126380"/>
          </a:xfrm>
          <a:custGeom>
            <a:avLst/>
            <a:gdLst>
              <a:gd name="T0" fmla="*/ 0 w 11228"/>
              <a:gd name="T1" fmla="*/ 6433 h 6433"/>
              <a:gd name="T2" fmla="*/ 57 w 11228"/>
              <a:gd name="T3" fmla="*/ 6327 h 6433"/>
              <a:gd name="T4" fmla="*/ 6266 w 11228"/>
              <a:gd name="T5" fmla="*/ 1317 h 6433"/>
              <a:gd name="T6" fmla="*/ 11228 w 11228"/>
              <a:gd name="T7" fmla="*/ 2168 h 6433"/>
              <a:gd name="T8" fmla="*/ 11228 w 11228"/>
              <a:gd name="T9" fmla="*/ 6433 h 6433"/>
              <a:gd name="T10" fmla="*/ 0 w 11228"/>
              <a:gd name="T11" fmla="*/ 6433 h 6433"/>
            </a:gdLst>
            <a:ahLst/>
            <a:cxnLst>
              <a:cxn ang="0">
                <a:pos x="T0" y="T1"/>
              </a:cxn>
              <a:cxn ang="0">
                <a:pos x="T2" y="T3"/>
              </a:cxn>
              <a:cxn ang="0">
                <a:pos x="T4" y="T5"/>
              </a:cxn>
              <a:cxn ang="0">
                <a:pos x="T6" y="T7"/>
              </a:cxn>
              <a:cxn ang="0">
                <a:pos x="T8" y="T9"/>
              </a:cxn>
              <a:cxn ang="0">
                <a:pos x="T10" y="T11"/>
              </a:cxn>
            </a:cxnLst>
            <a:rect l="0" t="0" r="r" b="b"/>
            <a:pathLst>
              <a:path w="11228" h="6433">
                <a:moveTo>
                  <a:pt x="0" y="6433"/>
                </a:moveTo>
                <a:cubicBezTo>
                  <a:pt x="20" y="6398"/>
                  <a:pt x="39" y="6363"/>
                  <a:pt x="57" y="6327"/>
                </a:cubicBezTo>
                <a:cubicBezTo>
                  <a:pt x="1562" y="3316"/>
                  <a:pt x="2503" y="0"/>
                  <a:pt x="6266" y="1317"/>
                </a:cubicBezTo>
                <a:cubicBezTo>
                  <a:pt x="8569" y="2123"/>
                  <a:pt x="10246" y="2454"/>
                  <a:pt x="11228" y="2168"/>
                </a:cubicBezTo>
                <a:lnTo>
                  <a:pt x="11228" y="6433"/>
                </a:lnTo>
                <a:lnTo>
                  <a:pt x="0" y="6433"/>
                </a:lnTo>
                <a:close/>
              </a:path>
            </a:pathLst>
          </a:cu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B6B39B43-B25E-1CE1-CD02-9CB74B500E9D}"/>
              </a:ext>
            </a:extLst>
          </p:cNvPr>
          <p:cNvSpPr txBox="1"/>
          <p:nvPr/>
        </p:nvSpPr>
        <p:spPr>
          <a:xfrm>
            <a:off x="3992824" y="268684"/>
            <a:ext cx="12091622" cy="2862322"/>
          </a:xfrm>
          <a:prstGeom prst="rect">
            <a:avLst/>
          </a:prstGeom>
          <a:noFill/>
        </p:spPr>
        <p:txBody>
          <a:bodyPr wrap="square" rtlCol="0">
            <a:spAutoFit/>
          </a:bodyPr>
          <a:lstStyle/>
          <a:p>
            <a:pPr algn="ctr"/>
            <a:r>
              <a:rPr lang="en-US" sz="6000" b="1" spc="-150" dirty="0">
                <a:solidFill>
                  <a:schemeClr val="bg1"/>
                </a:solidFill>
                <a:latin typeface="Poppins" panose="00000500000000000000" pitchFamily="2" charset="0"/>
                <a:cs typeface="Poppins" panose="00000500000000000000" pitchFamily="2" charset="0"/>
              </a:rPr>
              <a:t>Creating Surveys with </a:t>
            </a:r>
            <a:r>
              <a:rPr lang="en-US" sz="6000" b="1" spc="-150" dirty="0" err="1">
                <a:solidFill>
                  <a:schemeClr val="bg1"/>
                </a:solidFill>
                <a:latin typeface="Poppins" panose="00000500000000000000" pitchFamily="2" charset="0"/>
                <a:cs typeface="Poppins" panose="00000500000000000000" pitchFamily="2" charset="0"/>
              </a:rPr>
              <a:t>SurveyHeart</a:t>
            </a:r>
            <a:r>
              <a:rPr lang="en-US" sz="6000" b="1" spc="-150" dirty="0">
                <a:solidFill>
                  <a:schemeClr val="bg1"/>
                </a:solidFill>
                <a:latin typeface="Poppins" panose="00000500000000000000" pitchFamily="2" charset="0"/>
                <a:cs typeface="Poppins" panose="00000500000000000000" pitchFamily="2" charset="0"/>
              </a:rPr>
              <a:t>: A Step-by-Step Guide</a:t>
            </a:r>
            <a:endParaRPr lang="mr-IN" sz="6000" b="1" spc="-150" dirty="0">
              <a:solidFill>
                <a:schemeClr val="bg1"/>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4BB6143C-DF5B-20FF-1898-842CEB51F1D6}"/>
              </a:ext>
            </a:extLst>
          </p:cNvPr>
          <p:cNvPicPr>
            <a:picLocks noChangeAspect="1"/>
          </p:cNvPicPr>
          <p:nvPr/>
        </p:nvPicPr>
        <p:blipFill>
          <a:blip r:embed="rId2"/>
          <a:stretch>
            <a:fillRect/>
          </a:stretch>
        </p:blipFill>
        <p:spPr>
          <a:xfrm>
            <a:off x="4567949" y="3129148"/>
            <a:ext cx="10707028" cy="5570703"/>
          </a:xfrm>
          <a:prstGeom prst="rect">
            <a:avLst/>
          </a:prstGeom>
        </p:spPr>
      </p:pic>
    </p:spTree>
    <p:extLst>
      <p:ext uri="{BB962C8B-B14F-4D97-AF65-F5344CB8AC3E}">
        <p14:creationId xmlns:p14="http://schemas.microsoft.com/office/powerpoint/2010/main" val="17961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2000" fill="hold"/>
                                        <p:tgtEl>
                                          <p:spTgt spid="45"/>
                                        </p:tgtEl>
                                      </p:cBhvr>
                                      <p:by x="127000" y="127000"/>
                                    </p:animScale>
                                  </p:childTnLst>
                                </p:cTn>
                              </p:par>
                              <p:par>
                                <p:cTn id="11" presetID="2" presetClass="exit" presetSubtype="6" accel="100000" fill="hold" grpId="2" nodeType="withEffect">
                                  <p:stCondLst>
                                    <p:cond delay="3600"/>
                                  </p:stCondLst>
                                  <p:childTnLst>
                                    <p:anim calcmode="lin" valueType="num">
                                      <p:cBhvr additive="base">
                                        <p:cTn id="12" dur="400"/>
                                        <p:tgtEl>
                                          <p:spTgt spid="45"/>
                                        </p:tgtEl>
                                        <p:attrNameLst>
                                          <p:attrName>ppt_x</p:attrName>
                                        </p:attrNameLst>
                                      </p:cBhvr>
                                      <p:tavLst>
                                        <p:tav tm="0">
                                          <p:val>
                                            <p:strVal val="ppt_x"/>
                                          </p:val>
                                        </p:tav>
                                        <p:tav tm="100000">
                                          <p:val>
                                            <p:strVal val="1+ppt_w/2"/>
                                          </p:val>
                                        </p:tav>
                                      </p:tavLst>
                                    </p:anim>
                                    <p:anim calcmode="lin" valueType="num">
                                      <p:cBhvr additive="base">
                                        <p:cTn id="13" dur="400"/>
                                        <p:tgtEl>
                                          <p:spTgt spid="45"/>
                                        </p:tgtEl>
                                        <p:attrNameLst>
                                          <p:attrName>ppt_y</p:attrName>
                                        </p:attrNameLst>
                                      </p:cBhvr>
                                      <p:tavLst>
                                        <p:tav tm="0">
                                          <p:val>
                                            <p:strVal val="ppt_y"/>
                                          </p:val>
                                        </p:tav>
                                        <p:tav tm="100000">
                                          <p:val>
                                            <p:strVal val="1+ppt_h/2"/>
                                          </p:val>
                                        </p:tav>
                                      </p:tavLst>
                                    </p:anim>
                                    <p:set>
                                      <p:cBhvr>
                                        <p:cTn id="14" dur="1" fill="hold">
                                          <p:stCondLst>
                                            <p:cond delay="399"/>
                                          </p:stCondLst>
                                        </p:cTn>
                                        <p:tgtEl>
                                          <p:spTgt spid="45"/>
                                        </p:tgtEl>
                                        <p:attrNameLst>
                                          <p:attrName>style.visibility</p:attrName>
                                        </p:attrNameLst>
                                      </p:cBhvr>
                                      <p:to>
                                        <p:strVal val="hidden"/>
                                      </p:to>
                                    </p:set>
                                  </p:childTnLst>
                                </p:cTn>
                              </p:par>
                              <p:par>
                                <p:cTn id="15" presetID="2" presetClass="entr" presetSubtype="9" decel="10000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0-#ppt_h/2"/>
                                          </p:val>
                                        </p:tav>
                                        <p:tav tm="100000">
                                          <p:val>
                                            <p:strVal val="#ppt_y"/>
                                          </p:val>
                                        </p:tav>
                                      </p:tavLst>
                                    </p:anim>
                                  </p:childTnLst>
                                </p:cTn>
                              </p:par>
                              <p:par>
                                <p:cTn id="19" presetID="6" presetClass="emph" presetSubtype="0" repeatCount="indefinite" autoRev="1" fill="hold" grpId="1" nodeType="withEffect">
                                  <p:stCondLst>
                                    <p:cond delay="0"/>
                                  </p:stCondLst>
                                  <p:childTnLst>
                                    <p:animScale>
                                      <p:cBhvr>
                                        <p:cTn id="20" dur="2000" fill="hold"/>
                                        <p:tgtEl>
                                          <p:spTgt spid="44"/>
                                        </p:tgtEl>
                                      </p:cBhvr>
                                      <p:by x="127000" y="127000"/>
                                    </p:animScale>
                                  </p:childTnLst>
                                </p:cTn>
                              </p:par>
                              <p:par>
                                <p:cTn id="21" presetID="2" presetClass="exit" presetSubtype="9" accel="100000" fill="hold" grpId="2" nodeType="withEffect">
                                  <p:stCondLst>
                                    <p:cond delay="3600"/>
                                  </p:stCondLst>
                                  <p:childTnLst>
                                    <p:anim calcmode="lin" valueType="num">
                                      <p:cBhvr additive="base">
                                        <p:cTn id="22" dur="400"/>
                                        <p:tgtEl>
                                          <p:spTgt spid="44"/>
                                        </p:tgtEl>
                                        <p:attrNameLst>
                                          <p:attrName>ppt_x</p:attrName>
                                        </p:attrNameLst>
                                      </p:cBhvr>
                                      <p:tavLst>
                                        <p:tav tm="0">
                                          <p:val>
                                            <p:strVal val="ppt_x"/>
                                          </p:val>
                                        </p:tav>
                                        <p:tav tm="100000">
                                          <p:val>
                                            <p:strVal val="0-ppt_w/2"/>
                                          </p:val>
                                        </p:tav>
                                      </p:tavLst>
                                    </p:anim>
                                    <p:anim calcmode="lin" valueType="num">
                                      <p:cBhvr additive="base">
                                        <p:cTn id="23" dur="400"/>
                                        <p:tgtEl>
                                          <p:spTgt spid="44"/>
                                        </p:tgtEl>
                                        <p:attrNameLst>
                                          <p:attrName>ppt_y</p:attrName>
                                        </p:attrNameLst>
                                      </p:cBhvr>
                                      <p:tavLst>
                                        <p:tav tm="0">
                                          <p:val>
                                            <p:strVal val="ppt_y"/>
                                          </p:val>
                                        </p:tav>
                                        <p:tav tm="100000">
                                          <p:val>
                                            <p:strVal val="0-ppt_h/2"/>
                                          </p:val>
                                        </p:tav>
                                      </p:tavLst>
                                    </p:anim>
                                    <p:set>
                                      <p:cBhvr>
                                        <p:cTn id="24" dur="1" fill="hold">
                                          <p:stCondLst>
                                            <p:cond delay="3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5" grpId="0" animBg="1"/>
      <p:bldP spid="45" grpId="1" animBg="1"/>
      <p:bldP spid="45" grpId="2"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921</TotalTime>
  <Words>723</Words>
  <Application>Microsoft Office PowerPoint</Application>
  <PresentationFormat>Custom</PresentationFormat>
  <Paragraphs>35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ADLaM Display</vt: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Levidio Animation - Infographic Flat Modern</dc:title>
  <dc:subject>Powerpoint Template</dc:subject>
  <dc:creator>Melodio;MahirPowerPoint</dc:creator>
  <cp:lastModifiedBy>AMOL HANKARE</cp:lastModifiedBy>
  <cp:revision>97</cp:revision>
  <dcterms:created xsi:type="dcterms:W3CDTF">2019-06-14T05:33:03Z</dcterms:created>
  <dcterms:modified xsi:type="dcterms:W3CDTF">2024-03-21T07:09:06Z</dcterms:modified>
</cp:coreProperties>
</file>