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FC582-DD10-4B47-8130-92FC5BD6D45E}" type="doc">
      <dgm:prSet loTypeId="urn:microsoft.com/office/officeart/2005/8/layout/target3" loCatId="relationship" qsTypeId="urn:microsoft.com/office/officeart/2005/8/quickstyle/simple3" qsCatId="simple" csTypeId="urn:microsoft.com/office/officeart/2005/8/colors/colorful1" csCatId="colorful"/>
      <dgm:spPr/>
      <dgm:t>
        <a:bodyPr/>
        <a:lstStyle/>
        <a:p>
          <a:endParaRPr lang="en-IN"/>
        </a:p>
      </dgm:t>
    </dgm:pt>
    <dgm:pt modelId="{ABDCD635-45CC-4943-9315-6440463A4154}">
      <dgm:prSet/>
      <dgm:spPr/>
      <dgm:t>
        <a:bodyPr/>
        <a:lstStyle/>
        <a:p>
          <a:r>
            <a:rPr lang="hi-IN" dirty="0"/>
            <a:t>वेवॉक्स को प्रभावी ढंग से चलाने के लिए, आपको कुछ आवश्यक वस्तुओं की आवश्यकता होगी:</a:t>
          </a:r>
          <a:endParaRPr lang="en-IN" dirty="0"/>
        </a:p>
      </dgm:t>
    </dgm:pt>
    <dgm:pt modelId="{9EA3E78F-43B7-4DF9-85D7-383E14DEF70B}" type="parTrans" cxnId="{630DCF0F-8919-43C9-B96D-78E158474288}">
      <dgm:prSet/>
      <dgm:spPr/>
      <dgm:t>
        <a:bodyPr/>
        <a:lstStyle/>
        <a:p>
          <a:endParaRPr lang="en-IN"/>
        </a:p>
      </dgm:t>
    </dgm:pt>
    <dgm:pt modelId="{97602344-B450-4135-82E8-9676D8CAC690}" type="sibTrans" cxnId="{630DCF0F-8919-43C9-B96D-78E158474288}">
      <dgm:prSet/>
      <dgm:spPr/>
      <dgm:t>
        <a:bodyPr/>
        <a:lstStyle/>
        <a:p>
          <a:endParaRPr lang="en-IN"/>
        </a:p>
      </dgm:t>
    </dgm:pt>
    <dgm:pt modelId="{42AD7C4A-8910-4E77-95CF-A112B82FE32A}">
      <dgm:prSet/>
      <dgm:spPr/>
      <dgm:t>
        <a:bodyPr/>
        <a:lstStyle/>
        <a:p>
          <a:r>
            <a:rPr lang="hi-IN"/>
            <a:t>डिवाइस</a:t>
          </a:r>
          <a:endParaRPr lang="en-IN"/>
        </a:p>
      </dgm:t>
    </dgm:pt>
    <dgm:pt modelId="{3B4D276B-82D6-48CD-A837-05623830E014}" type="parTrans" cxnId="{4CA48004-CE3C-40BD-82D5-1AFA7142AEB0}">
      <dgm:prSet/>
      <dgm:spPr/>
      <dgm:t>
        <a:bodyPr/>
        <a:lstStyle/>
        <a:p>
          <a:endParaRPr lang="en-IN"/>
        </a:p>
      </dgm:t>
    </dgm:pt>
    <dgm:pt modelId="{51DFF369-84DB-40DD-A12A-7AB5239BC57E}" type="sibTrans" cxnId="{4CA48004-CE3C-40BD-82D5-1AFA7142AEB0}">
      <dgm:prSet/>
      <dgm:spPr/>
      <dgm:t>
        <a:bodyPr/>
        <a:lstStyle/>
        <a:p>
          <a:endParaRPr lang="en-IN"/>
        </a:p>
      </dgm:t>
    </dgm:pt>
    <dgm:pt modelId="{5389FC79-920E-476F-9CA2-41052A367F64}">
      <dgm:prSet/>
      <dgm:spPr/>
      <dgm:t>
        <a:bodyPr/>
        <a:lstStyle/>
        <a:p>
          <a:r>
            <a:rPr lang="hi-IN"/>
            <a:t>इंटरनेट कनेक्शन</a:t>
          </a:r>
          <a:endParaRPr lang="en-IN"/>
        </a:p>
      </dgm:t>
    </dgm:pt>
    <dgm:pt modelId="{CB16F6CD-2801-4647-8643-C3761EC76B4D}" type="parTrans" cxnId="{E63BA467-5332-485F-9D1D-B7B9DBEC04DB}">
      <dgm:prSet/>
      <dgm:spPr/>
      <dgm:t>
        <a:bodyPr/>
        <a:lstStyle/>
        <a:p>
          <a:endParaRPr lang="en-IN"/>
        </a:p>
      </dgm:t>
    </dgm:pt>
    <dgm:pt modelId="{EFE4ADB3-B8BA-4713-9C24-568F1FB74B70}" type="sibTrans" cxnId="{E63BA467-5332-485F-9D1D-B7B9DBEC04DB}">
      <dgm:prSet/>
      <dgm:spPr/>
      <dgm:t>
        <a:bodyPr/>
        <a:lstStyle/>
        <a:p>
          <a:endParaRPr lang="en-IN"/>
        </a:p>
      </dgm:t>
    </dgm:pt>
    <dgm:pt modelId="{7B1DDC1F-EE1B-4D0A-AB02-CCB3FF4F91A2}">
      <dgm:prSet/>
      <dgm:spPr/>
      <dgm:t>
        <a:bodyPr/>
        <a:lstStyle/>
        <a:p>
          <a:r>
            <a:rPr lang="hi-IN"/>
            <a:t>वेवॉक्स खाता</a:t>
          </a:r>
          <a:endParaRPr lang="en-IN"/>
        </a:p>
      </dgm:t>
    </dgm:pt>
    <dgm:pt modelId="{EE6269A6-F01F-4325-80EC-EB2B4F2E9534}" type="parTrans" cxnId="{8F3F9564-A58A-4AD5-ACA3-950C257A4724}">
      <dgm:prSet/>
      <dgm:spPr/>
      <dgm:t>
        <a:bodyPr/>
        <a:lstStyle/>
        <a:p>
          <a:endParaRPr lang="en-IN"/>
        </a:p>
      </dgm:t>
    </dgm:pt>
    <dgm:pt modelId="{749A819A-9910-4CAE-B393-A9B33C8BEE25}" type="sibTrans" cxnId="{8F3F9564-A58A-4AD5-ACA3-950C257A4724}">
      <dgm:prSet/>
      <dgm:spPr/>
      <dgm:t>
        <a:bodyPr/>
        <a:lstStyle/>
        <a:p>
          <a:endParaRPr lang="en-IN"/>
        </a:p>
      </dgm:t>
    </dgm:pt>
    <dgm:pt modelId="{3C89094C-C7F3-405D-B54D-BEA1CE797115}">
      <dgm:prSet/>
      <dgm:spPr/>
      <dgm:t>
        <a:bodyPr/>
        <a:lstStyle/>
        <a:p>
          <a:r>
            <a:rPr lang="hi-IN"/>
            <a:t>प्रस्तुति सॉफ्टवेयर (वैकल्पिक</a:t>
          </a:r>
          <a:endParaRPr lang="en-IN"/>
        </a:p>
      </dgm:t>
    </dgm:pt>
    <dgm:pt modelId="{8120E195-C02F-4302-8687-E5B98945CFC7}" type="parTrans" cxnId="{55124944-C6A0-4C78-86D8-2AED4E885D67}">
      <dgm:prSet/>
      <dgm:spPr/>
      <dgm:t>
        <a:bodyPr/>
        <a:lstStyle/>
        <a:p>
          <a:endParaRPr lang="en-IN"/>
        </a:p>
      </dgm:t>
    </dgm:pt>
    <dgm:pt modelId="{731BEB68-15D7-4EAC-A5F9-BCA13EB84C84}" type="sibTrans" cxnId="{55124944-C6A0-4C78-86D8-2AED4E885D67}">
      <dgm:prSet/>
      <dgm:spPr/>
      <dgm:t>
        <a:bodyPr/>
        <a:lstStyle/>
        <a:p>
          <a:endParaRPr lang="en-IN"/>
        </a:p>
      </dgm:t>
    </dgm:pt>
    <dgm:pt modelId="{9FA709A5-F7B9-4275-8567-A1D8B8B77F86}">
      <dgm:prSet/>
      <dgm:spPr/>
      <dgm:t>
        <a:bodyPr/>
        <a:lstStyle/>
        <a:p>
          <a:r>
            <a:rPr lang="hi-IN"/>
            <a:t>दर्शक</a:t>
          </a:r>
          <a:endParaRPr lang="en-IN"/>
        </a:p>
      </dgm:t>
    </dgm:pt>
    <dgm:pt modelId="{1317990C-D548-429A-A206-5D973C54DBDA}" type="parTrans" cxnId="{B0A183DA-E43E-4675-92AC-7ABA4EC34A0F}">
      <dgm:prSet/>
      <dgm:spPr/>
      <dgm:t>
        <a:bodyPr/>
        <a:lstStyle/>
        <a:p>
          <a:endParaRPr lang="en-IN"/>
        </a:p>
      </dgm:t>
    </dgm:pt>
    <dgm:pt modelId="{4BA33B35-8993-4CB5-A340-9865D0470A6F}" type="sibTrans" cxnId="{B0A183DA-E43E-4675-92AC-7ABA4EC34A0F}">
      <dgm:prSet/>
      <dgm:spPr/>
      <dgm:t>
        <a:bodyPr/>
        <a:lstStyle/>
        <a:p>
          <a:endParaRPr lang="en-IN"/>
        </a:p>
      </dgm:t>
    </dgm:pt>
    <dgm:pt modelId="{E38B8806-08F3-402C-A702-DA605F774BB0}">
      <dgm:prSet/>
      <dgm:spPr/>
      <dgm:t>
        <a:bodyPr/>
        <a:lstStyle/>
        <a:p>
          <a:r>
            <a:rPr lang="hi-IN"/>
            <a:t>माइक्रोफोन और स्पीकर (वैकल्पिक) </a:t>
          </a:r>
          <a:endParaRPr lang="en-IN"/>
        </a:p>
      </dgm:t>
    </dgm:pt>
    <dgm:pt modelId="{B5867ACB-5747-4ABA-9FBF-94E9E976F1BF}" type="parTrans" cxnId="{F19CB6F4-CC1B-4CB9-92FF-640651FB99BA}">
      <dgm:prSet/>
      <dgm:spPr/>
      <dgm:t>
        <a:bodyPr/>
        <a:lstStyle/>
        <a:p>
          <a:endParaRPr lang="en-IN"/>
        </a:p>
      </dgm:t>
    </dgm:pt>
    <dgm:pt modelId="{90F48584-6066-40AF-A2B4-FF9F31ECF4F9}" type="sibTrans" cxnId="{F19CB6F4-CC1B-4CB9-92FF-640651FB99BA}">
      <dgm:prSet/>
      <dgm:spPr/>
      <dgm:t>
        <a:bodyPr/>
        <a:lstStyle/>
        <a:p>
          <a:endParaRPr lang="en-IN"/>
        </a:p>
      </dgm:t>
    </dgm:pt>
    <dgm:pt modelId="{FF4A327F-CC6B-4428-BE85-FDBE09D7E037}">
      <dgm:prSet/>
      <dgm:spPr/>
      <dgm:t>
        <a:bodyPr/>
        <a:lstStyle/>
        <a:p>
          <a:r>
            <a:rPr lang="hi-IN"/>
            <a:t>वेब ब्राउज़र</a:t>
          </a:r>
          <a:r>
            <a:rPr lang="en-IN"/>
            <a:t> : Google Chrome, </a:t>
          </a:r>
          <a:r>
            <a:rPr lang="hi-IN"/>
            <a:t>मोज़िला फ़ायरफ़ॉक्स, </a:t>
          </a:r>
          <a:r>
            <a:rPr lang="en-IN"/>
            <a:t>Safari </a:t>
          </a:r>
          <a:r>
            <a:rPr lang="hi-IN"/>
            <a:t>और </a:t>
          </a:r>
          <a:r>
            <a:rPr lang="en-IN"/>
            <a:t>Microsoft Edge </a:t>
          </a:r>
          <a:r>
            <a:rPr lang="hi-IN"/>
            <a:t>जैसे लोकप्रिय ब्राउज़र समर्थित हैं।</a:t>
          </a:r>
          <a:endParaRPr lang="en-IN"/>
        </a:p>
      </dgm:t>
    </dgm:pt>
    <dgm:pt modelId="{AC5A0FF8-0724-4F62-9048-DA19C9852F9A}" type="parTrans" cxnId="{381803FD-5E56-40BB-BAAA-46409055C4E2}">
      <dgm:prSet/>
      <dgm:spPr/>
      <dgm:t>
        <a:bodyPr/>
        <a:lstStyle/>
        <a:p>
          <a:endParaRPr lang="en-IN"/>
        </a:p>
      </dgm:t>
    </dgm:pt>
    <dgm:pt modelId="{A26DB11A-408A-438C-A77C-B34F9C92EEC3}" type="sibTrans" cxnId="{381803FD-5E56-40BB-BAAA-46409055C4E2}">
      <dgm:prSet/>
      <dgm:spPr/>
      <dgm:t>
        <a:bodyPr/>
        <a:lstStyle/>
        <a:p>
          <a:endParaRPr lang="en-IN"/>
        </a:p>
      </dgm:t>
    </dgm:pt>
    <dgm:pt modelId="{5D6929C5-C139-436C-A830-D706A2EA6C12}" type="pres">
      <dgm:prSet presAssocID="{E9BFC582-DD10-4B47-8130-92FC5BD6D45E}" presName="Name0" presStyleCnt="0">
        <dgm:presLayoutVars>
          <dgm:chMax val="7"/>
          <dgm:dir/>
          <dgm:animLvl val="lvl"/>
          <dgm:resizeHandles val="exact"/>
        </dgm:presLayoutVars>
      </dgm:prSet>
      <dgm:spPr/>
    </dgm:pt>
    <dgm:pt modelId="{1A20E32A-5EE3-4765-ADD9-1E3420675DBF}" type="pres">
      <dgm:prSet presAssocID="{ABDCD635-45CC-4943-9315-6440463A4154}" presName="circle1" presStyleLbl="node1" presStyleIdx="0" presStyleCnt="1"/>
      <dgm:spPr/>
    </dgm:pt>
    <dgm:pt modelId="{8DD7A4AC-4E85-451A-BFA4-65822326B7B6}" type="pres">
      <dgm:prSet presAssocID="{ABDCD635-45CC-4943-9315-6440463A4154}" presName="space" presStyleCnt="0"/>
      <dgm:spPr/>
    </dgm:pt>
    <dgm:pt modelId="{E8C4707A-5C3A-467D-8DCC-284F1595281B}" type="pres">
      <dgm:prSet presAssocID="{ABDCD635-45CC-4943-9315-6440463A4154}" presName="rect1" presStyleLbl="alignAcc1" presStyleIdx="0" presStyleCnt="1"/>
      <dgm:spPr/>
    </dgm:pt>
    <dgm:pt modelId="{DC95D579-64D0-4E6E-ACC6-173DCF72A504}" type="pres">
      <dgm:prSet presAssocID="{ABDCD635-45CC-4943-9315-6440463A4154}" presName="rect1ParTx" presStyleLbl="alignAcc1" presStyleIdx="0" presStyleCnt="1">
        <dgm:presLayoutVars>
          <dgm:chMax val="1"/>
          <dgm:bulletEnabled val="1"/>
        </dgm:presLayoutVars>
      </dgm:prSet>
      <dgm:spPr/>
    </dgm:pt>
    <dgm:pt modelId="{8FF10865-546A-4EE0-9A4E-9C6C19A9DD89}" type="pres">
      <dgm:prSet presAssocID="{ABDCD635-45CC-4943-9315-6440463A4154}" presName="rect1ChTx" presStyleLbl="alignAcc1" presStyleIdx="0" presStyleCnt="1">
        <dgm:presLayoutVars>
          <dgm:bulletEnabled val="1"/>
        </dgm:presLayoutVars>
      </dgm:prSet>
      <dgm:spPr/>
    </dgm:pt>
  </dgm:ptLst>
  <dgm:cxnLst>
    <dgm:cxn modelId="{4CA48004-CE3C-40BD-82D5-1AFA7142AEB0}" srcId="{ABDCD635-45CC-4943-9315-6440463A4154}" destId="{42AD7C4A-8910-4E77-95CF-A112B82FE32A}" srcOrd="0" destOrd="0" parTransId="{3B4D276B-82D6-48CD-A837-05623830E014}" sibTransId="{51DFF369-84DB-40DD-A12A-7AB5239BC57E}"/>
    <dgm:cxn modelId="{630DCF0F-8919-43C9-B96D-78E158474288}" srcId="{E9BFC582-DD10-4B47-8130-92FC5BD6D45E}" destId="{ABDCD635-45CC-4943-9315-6440463A4154}" srcOrd="0" destOrd="0" parTransId="{9EA3E78F-43B7-4DF9-85D7-383E14DEF70B}" sibTransId="{97602344-B450-4135-82E8-9676D8CAC690}"/>
    <dgm:cxn modelId="{051EB222-84F9-492E-B3B4-E24DE4D04648}" type="presOf" srcId="{3C89094C-C7F3-405D-B54D-BEA1CE797115}" destId="{8FF10865-546A-4EE0-9A4E-9C6C19A9DD89}" srcOrd="0" destOrd="3" presId="urn:microsoft.com/office/officeart/2005/8/layout/target3"/>
    <dgm:cxn modelId="{F841843E-D6DD-4FFA-8F47-10CB35C328D5}" type="presOf" srcId="{5389FC79-920E-476F-9CA2-41052A367F64}" destId="{8FF10865-546A-4EE0-9A4E-9C6C19A9DD89}" srcOrd="0" destOrd="1" presId="urn:microsoft.com/office/officeart/2005/8/layout/target3"/>
    <dgm:cxn modelId="{0F07B95D-F104-40E4-B544-A567D676216E}" type="presOf" srcId="{ABDCD635-45CC-4943-9315-6440463A4154}" destId="{E8C4707A-5C3A-467D-8DCC-284F1595281B}" srcOrd="0" destOrd="0" presId="urn:microsoft.com/office/officeart/2005/8/layout/target3"/>
    <dgm:cxn modelId="{55124944-C6A0-4C78-86D8-2AED4E885D67}" srcId="{ABDCD635-45CC-4943-9315-6440463A4154}" destId="{3C89094C-C7F3-405D-B54D-BEA1CE797115}" srcOrd="3" destOrd="0" parTransId="{8120E195-C02F-4302-8687-E5B98945CFC7}" sibTransId="{731BEB68-15D7-4EAC-A5F9-BCA13EB84C84}"/>
    <dgm:cxn modelId="{8F3F9564-A58A-4AD5-ACA3-950C257A4724}" srcId="{ABDCD635-45CC-4943-9315-6440463A4154}" destId="{7B1DDC1F-EE1B-4D0A-AB02-CCB3FF4F91A2}" srcOrd="2" destOrd="0" parTransId="{EE6269A6-F01F-4325-80EC-EB2B4F2E9534}" sibTransId="{749A819A-9910-4CAE-B393-A9B33C8BEE25}"/>
    <dgm:cxn modelId="{D4AC6965-5A69-4D73-9BC1-6A58BEA5C98B}" type="presOf" srcId="{ABDCD635-45CC-4943-9315-6440463A4154}" destId="{DC95D579-64D0-4E6E-ACC6-173DCF72A504}" srcOrd="1" destOrd="0" presId="urn:microsoft.com/office/officeart/2005/8/layout/target3"/>
    <dgm:cxn modelId="{E63BA467-5332-485F-9D1D-B7B9DBEC04DB}" srcId="{ABDCD635-45CC-4943-9315-6440463A4154}" destId="{5389FC79-920E-476F-9CA2-41052A367F64}" srcOrd="1" destOrd="0" parTransId="{CB16F6CD-2801-4647-8643-C3761EC76B4D}" sibTransId="{EFE4ADB3-B8BA-4713-9C24-568F1FB74B70}"/>
    <dgm:cxn modelId="{91D93E59-6A0C-4F49-9EF3-B022BB8DE8B2}" type="presOf" srcId="{E9BFC582-DD10-4B47-8130-92FC5BD6D45E}" destId="{5D6929C5-C139-436C-A830-D706A2EA6C12}" srcOrd="0" destOrd="0" presId="urn:microsoft.com/office/officeart/2005/8/layout/target3"/>
    <dgm:cxn modelId="{2501817A-DEAD-47BB-92B3-E4F977D536E7}" type="presOf" srcId="{FF4A327F-CC6B-4428-BE85-FDBE09D7E037}" destId="{8FF10865-546A-4EE0-9A4E-9C6C19A9DD89}" srcOrd="0" destOrd="6" presId="urn:microsoft.com/office/officeart/2005/8/layout/target3"/>
    <dgm:cxn modelId="{F497847D-8197-4B51-ABA3-B0DC96C53FB0}" type="presOf" srcId="{E38B8806-08F3-402C-A702-DA605F774BB0}" destId="{8FF10865-546A-4EE0-9A4E-9C6C19A9DD89}" srcOrd="0" destOrd="5" presId="urn:microsoft.com/office/officeart/2005/8/layout/target3"/>
    <dgm:cxn modelId="{64A4778A-2915-4074-8919-CE52F9505BAA}" type="presOf" srcId="{9FA709A5-F7B9-4275-8567-A1D8B8B77F86}" destId="{8FF10865-546A-4EE0-9A4E-9C6C19A9DD89}" srcOrd="0" destOrd="4" presId="urn:microsoft.com/office/officeart/2005/8/layout/target3"/>
    <dgm:cxn modelId="{8CDCB0B2-1F94-45B2-8922-241D851E9519}" type="presOf" srcId="{7B1DDC1F-EE1B-4D0A-AB02-CCB3FF4F91A2}" destId="{8FF10865-546A-4EE0-9A4E-9C6C19A9DD89}" srcOrd="0" destOrd="2" presId="urn:microsoft.com/office/officeart/2005/8/layout/target3"/>
    <dgm:cxn modelId="{B0A183DA-E43E-4675-92AC-7ABA4EC34A0F}" srcId="{ABDCD635-45CC-4943-9315-6440463A4154}" destId="{9FA709A5-F7B9-4275-8567-A1D8B8B77F86}" srcOrd="4" destOrd="0" parTransId="{1317990C-D548-429A-A206-5D973C54DBDA}" sibTransId="{4BA33B35-8993-4CB5-A340-9865D0470A6F}"/>
    <dgm:cxn modelId="{F19CB6F4-CC1B-4CB9-92FF-640651FB99BA}" srcId="{ABDCD635-45CC-4943-9315-6440463A4154}" destId="{E38B8806-08F3-402C-A702-DA605F774BB0}" srcOrd="5" destOrd="0" parTransId="{B5867ACB-5747-4ABA-9FBF-94E9E976F1BF}" sibTransId="{90F48584-6066-40AF-A2B4-FF9F31ECF4F9}"/>
    <dgm:cxn modelId="{381803FD-5E56-40BB-BAAA-46409055C4E2}" srcId="{ABDCD635-45CC-4943-9315-6440463A4154}" destId="{FF4A327F-CC6B-4428-BE85-FDBE09D7E037}" srcOrd="6" destOrd="0" parTransId="{AC5A0FF8-0724-4F62-9048-DA19C9852F9A}" sibTransId="{A26DB11A-408A-438C-A77C-B34F9C92EEC3}"/>
    <dgm:cxn modelId="{D92AD7FD-E974-4D81-98EC-116351121777}" type="presOf" srcId="{42AD7C4A-8910-4E77-95CF-A112B82FE32A}" destId="{8FF10865-546A-4EE0-9A4E-9C6C19A9DD89}" srcOrd="0" destOrd="0" presId="urn:microsoft.com/office/officeart/2005/8/layout/target3"/>
    <dgm:cxn modelId="{D39BCBDF-61D7-4BFD-9B07-E7CB80F06969}" type="presParOf" srcId="{5D6929C5-C139-436C-A830-D706A2EA6C12}" destId="{1A20E32A-5EE3-4765-ADD9-1E3420675DBF}" srcOrd="0" destOrd="0" presId="urn:microsoft.com/office/officeart/2005/8/layout/target3"/>
    <dgm:cxn modelId="{ED250BFB-FAE4-44C1-A65B-F2EDE47B0766}" type="presParOf" srcId="{5D6929C5-C139-436C-A830-D706A2EA6C12}" destId="{8DD7A4AC-4E85-451A-BFA4-65822326B7B6}" srcOrd="1" destOrd="0" presId="urn:microsoft.com/office/officeart/2005/8/layout/target3"/>
    <dgm:cxn modelId="{6A99E749-7003-4820-8AF8-CFD98C3C05F0}" type="presParOf" srcId="{5D6929C5-C139-436C-A830-D706A2EA6C12}" destId="{E8C4707A-5C3A-467D-8DCC-284F1595281B}" srcOrd="2" destOrd="0" presId="urn:microsoft.com/office/officeart/2005/8/layout/target3"/>
    <dgm:cxn modelId="{9B8F98B3-A8E7-45F6-910F-216A978639B2}" type="presParOf" srcId="{5D6929C5-C139-436C-A830-D706A2EA6C12}" destId="{DC95D579-64D0-4E6E-ACC6-173DCF72A504}" srcOrd="3" destOrd="0" presId="urn:microsoft.com/office/officeart/2005/8/layout/target3"/>
    <dgm:cxn modelId="{80D5A036-038A-4870-9989-2B0AE93CDB4F}" type="presParOf" srcId="{5D6929C5-C139-436C-A830-D706A2EA6C12}" destId="{8FF10865-546A-4EE0-9A4E-9C6C19A9DD89}"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19AA06-0B37-40B0-A5E3-AF0B8F51692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IN"/>
        </a:p>
      </dgm:t>
    </dgm:pt>
    <dgm:pt modelId="{B0CB2000-D02A-49C4-9850-1BC59344623B}">
      <dgm:prSet/>
      <dgm:spPr/>
      <dgm:t>
        <a:bodyPr/>
        <a:lstStyle/>
        <a:p>
          <a:r>
            <a:rPr lang="hi-IN"/>
            <a:t>कुल मिलाकर, वेवॉक्स </a:t>
          </a:r>
          <a:endParaRPr lang="en-IN"/>
        </a:p>
      </dgm:t>
    </dgm:pt>
    <dgm:pt modelId="{349DAEA1-EEAE-4C14-AE9D-32B5100365DE}" type="parTrans" cxnId="{6632CF8B-22F7-4564-B2C8-676C20AC19AF}">
      <dgm:prSet/>
      <dgm:spPr/>
      <dgm:t>
        <a:bodyPr/>
        <a:lstStyle/>
        <a:p>
          <a:endParaRPr lang="en-IN"/>
        </a:p>
      </dgm:t>
    </dgm:pt>
    <dgm:pt modelId="{9E124560-798F-40CD-AA55-432078858E35}" type="sibTrans" cxnId="{6632CF8B-22F7-4564-B2C8-676C20AC19AF}">
      <dgm:prSet/>
      <dgm:spPr/>
      <dgm:t>
        <a:bodyPr/>
        <a:lstStyle/>
        <a:p>
          <a:endParaRPr lang="en-IN"/>
        </a:p>
      </dgm:t>
    </dgm:pt>
    <dgm:pt modelId="{388EFBDA-8680-4F73-8269-F74DA77C8B4F}">
      <dgm:prSet/>
      <dgm:spPr/>
      <dgm:t>
        <a:bodyPr/>
        <a:lstStyle/>
        <a:p>
          <a:r>
            <a:rPr lang="hi-IN"/>
            <a:t>सक्रिय जुड़ाव को बढ़ावा देकर, </a:t>
          </a:r>
          <a:endParaRPr lang="en-IN"/>
        </a:p>
      </dgm:t>
    </dgm:pt>
    <dgm:pt modelId="{75119ADA-D5DB-4AA8-9C52-DFF199EC6FF7}" type="parTrans" cxnId="{2A576956-AE38-43FD-A055-E4A691BC76F4}">
      <dgm:prSet/>
      <dgm:spPr/>
      <dgm:t>
        <a:bodyPr/>
        <a:lstStyle/>
        <a:p>
          <a:endParaRPr lang="en-IN"/>
        </a:p>
      </dgm:t>
    </dgm:pt>
    <dgm:pt modelId="{04146F10-005C-4FBF-B7BB-792A917B8213}" type="sibTrans" cxnId="{2A576956-AE38-43FD-A055-E4A691BC76F4}">
      <dgm:prSet/>
      <dgm:spPr/>
      <dgm:t>
        <a:bodyPr/>
        <a:lstStyle/>
        <a:p>
          <a:endParaRPr lang="en-IN"/>
        </a:p>
      </dgm:t>
    </dgm:pt>
    <dgm:pt modelId="{10D2E975-1F52-4808-854D-021CA53223E8}">
      <dgm:prSet/>
      <dgm:spPr/>
      <dgm:t>
        <a:bodyPr/>
        <a:lstStyle/>
        <a:p>
          <a:r>
            <a:rPr lang="hi-IN"/>
            <a:t>वास्तविक समय की प्रतिक्रिया की सुविधा देकर, </a:t>
          </a:r>
          <a:endParaRPr lang="en-IN"/>
        </a:p>
      </dgm:t>
    </dgm:pt>
    <dgm:pt modelId="{D99782C4-34AB-4182-95D5-FBFB96840BC3}" type="parTrans" cxnId="{DD541FF0-B472-498E-BD0B-82764209742E}">
      <dgm:prSet/>
      <dgm:spPr/>
      <dgm:t>
        <a:bodyPr/>
        <a:lstStyle/>
        <a:p>
          <a:endParaRPr lang="en-IN"/>
        </a:p>
      </dgm:t>
    </dgm:pt>
    <dgm:pt modelId="{8F06912E-DE0A-4993-BC27-B170F3F320A2}" type="sibTrans" cxnId="{DD541FF0-B472-498E-BD0B-82764209742E}">
      <dgm:prSet/>
      <dgm:spPr/>
      <dgm:t>
        <a:bodyPr/>
        <a:lstStyle/>
        <a:p>
          <a:endParaRPr lang="en-IN"/>
        </a:p>
      </dgm:t>
    </dgm:pt>
    <dgm:pt modelId="{F3338129-944F-4254-822E-24077772D169}">
      <dgm:prSet/>
      <dgm:spPr/>
      <dgm:t>
        <a:bodyPr/>
        <a:lstStyle/>
        <a:p>
          <a:r>
            <a:rPr lang="hi-IN"/>
            <a:t>गुमनाम भागीदारी को सक्षम करके,</a:t>
          </a:r>
          <a:endParaRPr lang="en-IN"/>
        </a:p>
      </dgm:t>
    </dgm:pt>
    <dgm:pt modelId="{749E7716-0AD7-47B9-9246-8CB8A052FD8F}" type="parTrans" cxnId="{7C67BE3F-F28B-4D69-80A3-702B8CC3D17D}">
      <dgm:prSet/>
      <dgm:spPr/>
      <dgm:t>
        <a:bodyPr/>
        <a:lstStyle/>
        <a:p>
          <a:endParaRPr lang="en-IN"/>
        </a:p>
      </dgm:t>
    </dgm:pt>
    <dgm:pt modelId="{78DB83B2-F7ED-45C6-BD45-CBC11147895E}" type="sibTrans" cxnId="{7C67BE3F-F28B-4D69-80A3-702B8CC3D17D}">
      <dgm:prSet/>
      <dgm:spPr/>
      <dgm:t>
        <a:bodyPr/>
        <a:lstStyle/>
        <a:p>
          <a:endParaRPr lang="en-IN"/>
        </a:p>
      </dgm:t>
    </dgm:pt>
    <dgm:pt modelId="{9DDF95C1-B3D8-4B2E-A3E3-37711C823640}">
      <dgm:prSet/>
      <dgm:spPr/>
      <dgm:t>
        <a:bodyPr/>
        <a:lstStyle/>
        <a:p>
          <a:r>
            <a:rPr lang="hi-IN"/>
            <a:t>मूल्यांकन और मूल्यांकन का समर्थन करके, लचीलेपन और सुविधा की पेशकश करके और </a:t>
          </a:r>
          <a:endParaRPr lang="en-IN"/>
        </a:p>
      </dgm:t>
    </dgm:pt>
    <dgm:pt modelId="{1B03E25A-19A1-4D6C-95E3-59CCB03F9271}" type="parTrans" cxnId="{9E4E8B5D-7F03-4667-B90B-AD815CD6E191}">
      <dgm:prSet/>
      <dgm:spPr/>
      <dgm:t>
        <a:bodyPr/>
        <a:lstStyle/>
        <a:p>
          <a:endParaRPr lang="en-IN"/>
        </a:p>
      </dgm:t>
    </dgm:pt>
    <dgm:pt modelId="{50E628B0-C88B-4317-B267-B2B5F6805C55}" type="sibTrans" cxnId="{9E4E8B5D-7F03-4667-B90B-AD815CD6E191}">
      <dgm:prSet/>
      <dgm:spPr/>
      <dgm:t>
        <a:bodyPr/>
        <a:lstStyle/>
        <a:p>
          <a:endParaRPr lang="en-IN"/>
        </a:p>
      </dgm:t>
    </dgm:pt>
    <dgm:pt modelId="{F3107813-7695-4F93-A3BC-D4BF271F20A9}">
      <dgm:prSet/>
      <dgm:spPr/>
      <dgm:t>
        <a:bodyPr/>
        <a:lstStyle/>
        <a:p>
          <a:r>
            <a:rPr lang="hi-IN"/>
            <a:t>निर्देशात्मक सुधार के लिए मूल्यवान डेटा-संचालित अंतर्दृष्टि प्रदान करके शिक्षण और सीखने की प्रक्रिया को बढ़ाता है।</a:t>
          </a:r>
          <a:endParaRPr lang="en-IN"/>
        </a:p>
      </dgm:t>
    </dgm:pt>
    <dgm:pt modelId="{EA946312-94FF-4AFB-BB0B-23121E6E057B}" type="parTrans" cxnId="{2FB81878-702B-48B1-AFC9-DAECAADFFA5E}">
      <dgm:prSet/>
      <dgm:spPr/>
      <dgm:t>
        <a:bodyPr/>
        <a:lstStyle/>
        <a:p>
          <a:endParaRPr lang="en-IN"/>
        </a:p>
      </dgm:t>
    </dgm:pt>
    <dgm:pt modelId="{83866B7C-0308-46C7-B9A0-AC16DE39BA16}" type="sibTrans" cxnId="{2FB81878-702B-48B1-AFC9-DAECAADFFA5E}">
      <dgm:prSet/>
      <dgm:spPr/>
      <dgm:t>
        <a:bodyPr/>
        <a:lstStyle/>
        <a:p>
          <a:endParaRPr lang="en-IN"/>
        </a:p>
      </dgm:t>
    </dgm:pt>
    <dgm:pt modelId="{B138B1AB-54B1-4C75-B866-45BBAAF3D0CB}" type="pres">
      <dgm:prSet presAssocID="{E019AA06-0B37-40B0-A5E3-AF0B8F51692F}" presName="linear" presStyleCnt="0">
        <dgm:presLayoutVars>
          <dgm:animLvl val="lvl"/>
          <dgm:resizeHandles val="exact"/>
        </dgm:presLayoutVars>
      </dgm:prSet>
      <dgm:spPr/>
    </dgm:pt>
    <dgm:pt modelId="{BFC0678F-D3FC-49E1-8054-2FAB720DCA1F}" type="pres">
      <dgm:prSet presAssocID="{B0CB2000-D02A-49C4-9850-1BC59344623B}" presName="parentText" presStyleLbl="node1" presStyleIdx="0" presStyleCnt="1">
        <dgm:presLayoutVars>
          <dgm:chMax val="0"/>
          <dgm:bulletEnabled val="1"/>
        </dgm:presLayoutVars>
      </dgm:prSet>
      <dgm:spPr/>
    </dgm:pt>
    <dgm:pt modelId="{B87F1148-4E19-48BF-BEAA-B9F413FB3BD5}" type="pres">
      <dgm:prSet presAssocID="{B0CB2000-D02A-49C4-9850-1BC59344623B}" presName="childText" presStyleLbl="revTx" presStyleIdx="0" presStyleCnt="1">
        <dgm:presLayoutVars>
          <dgm:bulletEnabled val="1"/>
        </dgm:presLayoutVars>
      </dgm:prSet>
      <dgm:spPr/>
    </dgm:pt>
  </dgm:ptLst>
  <dgm:cxnLst>
    <dgm:cxn modelId="{4833BD0C-BB06-4336-A369-936AD2BE5BA1}" type="presOf" srcId="{388EFBDA-8680-4F73-8269-F74DA77C8B4F}" destId="{B87F1148-4E19-48BF-BEAA-B9F413FB3BD5}" srcOrd="0" destOrd="0" presId="urn:microsoft.com/office/officeart/2005/8/layout/vList2"/>
    <dgm:cxn modelId="{7C67BE3F-F28B-4D69-80A3-702B8CC3D17D}" srcId="{B0CB2000-D02A-49C4-9850-1BC59344623B}" destId="{F3338129-944F-4254-822E-24077772D169}" srcOrd="2" destOrd="0" parTransId="{749E7716-0AD7-47B9-9246-8CB8A052FD8F}" sibTransId="{78DB83B2-F7ED-45C6-BD45-CBC11147895E}"/>
    <dgm:cxn modelId="{9E4E8B5D-7F03-4667-B90B-AD815CD6E191}" srcId="{B0CB2000-D02A-49C4-9850-1BC59344623B}" destId="{9DDF95C1-B3D8-4B2E-A3E3-37711C823640}" srcOrd="3" destOrd="0" parTransId="{1B03E25A-19A1-4D6C-95E3-59CCB03F9271}" sibTransId="{50E628B0-C88B-4317-B267-B2B5F6805C55}"/>
    <dgm:cxn modelId="{F1BE0C47-9565-41EF-8D9E-4E1B2E8754DF}" type="presOf" srcId="{F3338129-944F-4254-822E-24077772D169}" destId="{B87F1148-4E19-48BF-BEAA-B9F413FB3BD5}" srcOrd="0" destOrd="2" presId="urn:microsoft.com/office/officeart/2005/8/layout/vList2"/>
    <dgm:cxn modelId="{2A576956-AE38-43FD-A055-E4A691BC76F4}" srcId="{B0CB2000-D02A-49C4-9850-1BC59344623B}" destId="{388EFBDA-8680-4F73-8269-F74DA77C8B4F}" srcOrd="0" destOrd="0" parTransId="{75119ADA-D5DB-4AA8-9C52-DFF199EC6FF7}" sibTransId="{04146F10-005C-4FBF-B7BB-792A917B8213}"/>
    <dgm:cxn modelId="{2FB81878-702B-48B1-AFC9-DAECAADFFA5E}" srcId="{B0CB2000-D02A-49C4-9850-1BC59344623B}" destId="{F3107813-7695-4F93-A3BC-D4BF271F20A9}" srcOrd="4" destOrd="0" parTransId="{EA946312-94FF-4AFB-BB0B-23121E6E057B}" sibTransId="{83866B7C-0308-46C7-B9A0-AC16DE39BA16}"/>
    <dgm:cxn modelId="{6632CF8B-22F7-4564-B2C8-676C20AC19AF}" srcId="{E019AA06-0B37-40B0-A5E3-AF0B8F51692F}" destId="{B0CB2000-D02A-49C4-9850-1BC59344623B}" srcOrd="0" destOrd="0" parTransId="{349DAEA1-EEAE-4C14-AE9D-32B5100365DE}" sibTransId="{9E124560-798F-40CD-AA55-432078858E35}"/>
    <dgm:cxn modelId="{94D86693-1A46-4064-BE8D-14F1D513D120}" type="presOf" srcId="{9DDF95C1-B3D8-4B2E-A3E3-37711C823640}" destId="{B87F1148-4E19-48BF-BEAA-B9F413FB3BD5}" srcOrd="0" destOrd="3" presId="urn:microsoft.com/office/officeart/2005/8/layout/vList2"/>
    <dgm:cxn modelId="{C718F096-CBF0-4E50-870B-3DCE097943CA}" type="presOf" srcId="{B0CB2000-D02A-49C4-9850-1BC59344623B}" destId="{BFC0678F-D3FC-49E1-8054-2FAB720DCA1F}" srcOrd="0" destOrd="0" presId="urn:microsoft.com/office/officeart/2005/8/layout/vList2"/>
    <dgm:cxn modelId="{3036E79B-7F51-413C-A52E-E86C9459A96A}" type="presOf" srcId="{E019AA06-0B37-40B0-A5E3-AF0B8F51692F}" destId="{B138B1AB-54B1-4C75-B866-45BBAAF3D0CB}" srcOrd="0" destOrd="0" presId="urn:microsoft.com/office/officeart/2005/8/layout/vList2"/>
    <dgm:cxn modelId="{0847A99E-783D-46A1-B28F-9350C7D40FCF}" type="presOf" srcId="{F3107813-7695-4F93-A3BC-D4BF271F20A9}" destId="{B87F1148-4E19-48BF-BEAA-B9F413FB3BD5}" srcOrd="0" destOrd="4" presId="urn:microsoft.com/office/officeart/2005/8/layout/vList2"/>
    <dgm:cxn modelId="{458FF7BB-D5FB-4353-BEC4-9445F783B2E2}" type="presOf" srcId="{10D2E975-1F52-4808-854D-021CA53223E8}" destId="{B87F1148-4E19-48BF-BEAA-B9F413FB3BD5}" srcOrd="0" destOrd="1" presId="urn:microsoft.com/office/officeart/2005/8/layout/vList2"/>
    <dgm:cxn modelId="{DD541FF0-B472-498E-BD0B-82764209742E}" srcId="{B0CB2000-D02A-49C4-9850-1BC59344623B}" destId="{10D2E975-1F52-4808-854D-021CA53223E8}" srcOrd="1" destOrd="0" parTransId="{D99782C4-34AB-4182-95D5-FBFB96840BC3}" sibTransId="{8F06912E-DE0A-4993-BC27-B170F3F320A2}"/>
    <dgm:cxn modelId="{A1F393A9-B468-4783-AEE6-4303735230EF}" type="presParOf" srcId="{B138B1AB-54B1-4C75-B866-45BBAAF3D0CB}" destId="{BFC0678F-D3FC-49E1-8054-2FAB720DCA1F}" srcOrd="0" destOrd="0" presId="urn:microsoft.com/office/officeart/2005/8/layout/vList2"/>
    <dgm:cxn modelId="{E4C2F822-38CC-436C-96EE-513823761893}" type="presParOf" srcId="{B138B1AB-54B1-4C75-B866-45BBAAF3D0CB}" destId="{B87F1148-4E19-48BF-BEAA-B9F413FB3BD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FDA165-6B6E-477D-9EDA-5F101D0E6B5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IN"/>
        </a:p>
      </dgm:t>
    </dgm:pt>
    <dgm:pt modelId="{9ACDD3BE-A040-4368-8102-C72AF28E5C03}">
      <dgm:prSet/>
      <dgm:spPr/>
      <dgm:t>
        <a:bodyPr/>
        <a:lstStyle/>
        <a:p>
          <a:r>
            <a:rPr lang="hi-IN" b="1" dirty="0"/>
            <a:t>सेटअप: </a:t>
          </a:r>
          <a:r>
            <a:rPr lang="hi-IN" dirty="0"/>
            <a:t>आयोजक वेवॉक्स वेबसाइट पर एक खाता</a:t>
          </a:r>
          <a:r>
            <a:rPr lang="en-IN" dirty="0"/>
            <a:t> (Account)</a:t>
          </a:r>
          <a:r>
            <a:rPr lang="hi-IN" dirty="0"/>
            <a:t> बनाता है और अपना कार्यक्रम सेट करता है। वे विभिन्न पहलुओं को अनुकूलित कर सकते हैं जैसे कि इवेंट का नाम, तिथि, समय और कोई भी अतिरिक्त जानकारी जो वे प्रतिभागियों को प्रदान करना चाहते हैं।</a:t>
          </a:r>
          <a:endParaRPr lang="en-IN" dirty="0"/>
        </a:p>
      </dgm:t>
    </dgm:pt>
    <dgm:pt modelId="{206326FC-E1DB-4C8B-AE1E-7A182CEF7D37}" type="parTrans" cxnId="{862AC375-E948-4752-89B4-5DEAD013D0A6}">
      <dgm:prSet/>
      <dgm:spPr/>
      <dgm:t>
        <a:bodyPr/>
        <a:lstStyle/>
        <a:p>
          <a:endParaRPr lang="en-IN"/>
        </a:p>
      </dgm:t>
    </dgm:pt>
    <dgm:pt modelId="{EA313A5C-2949-43AC-B817-0DAFA5679C3C}" type="sibTrans" cxnId="{862AC375-E948-4752-89B4-5DEAD013D0A6}">
      <dgm:prSet/>
      <dgm:spPr/>
      <dgm:t>
        <a:bodyPr/>
        <a:lstStyle/>
        <a:p>
          <a:endParaRPr lang="en-IN"/>
        </a:p>
      </dgm:t>
    </dgm:pt>
    <dgm:pt modelId="{B258931F-3CA3-4C84-96C9-E15D2C17D8C6}">
      <dgm:prSet/>
      <dgm:spPr/>
      <dgm:t>
        <a:bodyPr/>
        <a:lstStyle/>
        <a:p>
          <a:r>
            <a:rPr lang="hi-IN" b="1"/>
            <a:t>प्रतिभागी पहुंच: </a:t>
          </a:r>
          <a:r>
            <a:rPr lang="hi-IN"/>
            <a:t>प्रतिभागी आयोजक द्वारा प्रदान किए गए एक अद्वितीय यूआरएल तक पहुंच कर कार्यक्रम में शामिल होते हैं। इस </a:t>
          </a:r>
          <a:r>
            <a:rPr lang="en-IN"/>
            <a:t>URL </a:t>
          </a:r>
          <a:r>
            <a:rPr lang="hi-IN"/>
            <a:t>को ईमेल, सोशल मीडिया के माध्यम से साझा किया जा सकता है, या किसी वेबसाइट पर एम्बेड किया जा सकता है। प्रतिभागी इंटरनेट से जुड़े किसी भी उपकरण, जैसे स्मार्टफोन, टैबलेट या लैपटॉप का उपयोग करके शामिल हो सकते हैं।</a:t>
          </a:r>
          <a:endParaRPr lang="en-IN"/>
        </a:p>
      </dgm:t>
    </dgm:pt>
    <dgm:pt modelId="{3C9446BA-33AA-4846-835F-527E1FF5E90E}" type="parTrans" cxnId="{E39BC5D1-1703-4A99-B949-CFB7F7042C81}">
      <dgm:prSet/>
      <dgm:spPr/>
      <dgm:t>
        <a:bodyPr/>
        <a:lstStyle/>
        <a:p>
          <a:endParaRPr lang="en-IN"/>
        </a:p>
      </dgm:t>
    </dgm:pt>
    <dgm:pt modelId="{DE28FCF8-AE69-4769-B6DA-61A98A18C6B0}" type="sibTrans" cxnId="{E39BC5D1-1703-4A99-B949-CFB7F7042C81}">
      <dgm:prSet/>
      <dgm:spPr/>
      <dgm:t>
        <a:bodyPr/>
        <a:lstStyle/>
        <a:p>
          <a:endParaRPr lang="en-IN"/>
        </a:p>
      </dgm:t>
    </dgm:pt>
    <dgm:pt modelId="{7D27C14C-B6CF-4D34-AFD3-78508EC3720D}" type="pres">
      <dgm:prSet presAssocID="{B0FDA165-6B6E-477D-9EDA-5F101D0E6B5F}" presName="vert0" presStyleCnt="0">
        <dgm:presLayoutVars>
          <dgm:dir/>
          <dgm:animOne val="branch"/>
          <dgm:animLvl val="lvl"/>
        </dgm:presLayoutVars>
      </dgm:prSet>
      <dgm:spPr/>
    </dgm:pt>
    <dgm:pt modelId="{DA86826F-E50A-41DD-93C7-CC0A39590A14}" type="pres">
      <dgm:prSet presAssocID="{9ACDD3BE-A040-4368-8102-C72AF28E5C03}" presName="thickLine" presStyleLbl="alignNode1" presStyleIdx="0" presStyleCnt="2"/>
      <dgm:spPr/>
    </dgm:pt>
    <dgm:pt modelId="{2A3D645A-AEC6-4AA7-9DEF-79D59DB31270}" type="pres">
      <dgm:prSet presAssocID="{9ACDD3BE-A040-4368-8102-C72AF28E5C03}" presName="horz1" presStyleCnt="0"/>
      <dgm:spPr/>
    </dgm:pt>
    <dgm:pt modelId="{A1BCB02B-CF4D-4368-9D06-BC6353871FBB}" type="pres">
      <dgm:prSet presAssocID="{9ACDD3BE-A040-4368-8102-C72AF28E5C03}" presName="tx1" presStyleLbl="revTx" presStyleIdx="0" presStyleCnt="2"/>
      <dgm:spPr/>
    </dgm:pt>
    <dgm:pt modelId="{2A0F8E9F-AA4A-4B71-BE08-5B9546CB451F}" type="pres">
      <dgm:prSet presAssocID="{9ACDD3BE-A040-4368-8102-C72AF28E5C03}" presName="vert1" presStyleCnt="0"/>
      <dgm:spPr/>
    </dgm:pt>
    <dgm:pt modelId="{441B1168-5876-4A82-AEEF-D5319C1BADEA}" type="pres">
      <dgm:prSet presAssocID="{B258931F-3CA3-4C84-96C9-E15D2C17D8C6}" presName="thickLine" presStyleLbl="alignNode1" presStyleIdx="1" presStyleCnt="2"/>
      <dgm:spPr/>
    </dgm:pt>
    <dgm:pt modelId="{F2E5ABD2-38AD-4182-A003-08B23EE9D6D6}" type="pres">
      <dgm:prSet presAssocID="{B258931F-3CA3-4C84-96C9-E15D2C17D8C6}" presName="horz1" presStyleCnt="0"/>
      <dgm:spPr/>
    </dgm:pt>
    <dgm:pt modelId="{E1FF967E-F9A0-42CE-90BE-A42EFF5B6456}" type="pres">
      <dgm:prSet presAssocID="{B258931F-3CA3-4C84-96C9-E15D2C17D8C6}" presName="tx1" presStyleLbl="revTx" presStyleIdx="1" presStyleCnt="2"/>
      <dgm:spPr/>
    </dgm:pt>
    <dgm:pt modelId="{D9AAA027-A9CD-4767-92D8-8BBABFE70E53}" type="pres">
      <dgm:prSet presAssocID="{B258931F-3CA3-4C84-96C9-E15D2C17D8C6}" presName="vert1" presStyleCnt="0"/>
      <dgm:spPr/>
    </dgm:pt>
  </dgm:ptLst>
  <dgm:cxnLst>
    <dgm:cxn modelId="{FD25D901-3A24-4BE4-A09D-E9B99C1447C3}" type="presOf" srcId="{9ACDD3BE-A040-4368-8102-C72AF28E5C03}" destId="{A1BCB02B-CF4D-4368-9D06-BC6353871FBB}" srcOrd="0" destOrd="0" presId="urn:microsoft.com/office/officeart/2008/layout/LinedList"/>
    <dgm:cxn modelId="{DB6D9E1E-28D1-4A66-BDA3-AAD01A4ECB73}" type="presOf" srcId="{B258931F-3CA3-4C84-96C9-E15D2C17D8C6}" destId="{E1FF967E-F9A0-42CE-90BE-A42EFF5B6456}" srcOrd="0" destOrd="0" presId="urn:microsoft.com/office/officeart/2008/layout/LinedList"/>
    <dgm:cxn modelId="{42F53F4F-7DF3-4D72-90F7-715C9105B196}" type="presOf" srcId="{B0FDA165-6B6E-477D-9EDA-5F101D0E6B5F}" destId="{7D27C14C-B6CF-4D34-AFD3-78508EC3720D}" srcOrd="0" destOrd="0" presId="urn:microsoft.com/office/officeart/2008/layout/LinedList"/>
    <dgm:cxn modelId="{862AC375-E948-4752-89B4-5DEAD013D0A6}" srcId="{B0FDA165-6B6E-477D-9EDA-5F101D0E6B5F}" destId="{9ACDD3BE-A040-4368-8102-C72AF28E5C03}" srcOrd="0" destOrd="0" parTransId="{206326FC-E1DB-4C8B-AE1E-7A182CEF7D37}" sibTransId="{EA313A5C-2949-43AC-B817-0DAFA5679C3C}"/>
    <dgm:cxn modelId="{E39BC5D1-1703-4A99-B949-CFB7F7042C81}" srcId="{B0FDA165-6B6E-477D-9EDA-5F101D0E6B5F}" destId="{B258931F-3CA3-4C84-96C9-E15D2C17D8C6}" srcOrd="1" destOrd="0" parTransId="{3C9446BA-33AA-4846-835F-527E1FF5E90E}" sibTransId="{DE28FCF8-AE69-4769-B6DA-61A98A18C6B0}"/>
    <dgm:cxn modelId="{6BF95876-E9E3-4DA6-BD0C-C30B53F32D70}" type="presParOf" srcId="{7D27C14C-B6CF-4D34-AFD3-78508EC3720D}" destId="{DA86826F-E50A-41DD-93C7-CC0A39590A14}" srcOrd="0" destOrd="0" presId="urn:microsoft.com/office/officeart/2008/layout/LinedList"/>
    <dgm:cxn modelId="{C233E636-F58E-4F16-BE60-8C8C51EB9894}" type="presParOf" srcId="{7D27C14C-B6CF-4D34-AFD3-78508EC3720D}" destId="{2A3D645A-AEC6-4AA7-9DEF-79D59DB31270}" srcOrd="1" destOrd="0" presId="urn:microsoft.com/office/officeart/2008/layout/LinedList"/>
    <dgm:cxn modelId="{9CDBD41D-FA9C-433D-AE66-A7E7C853ED29}" type="presParOf" srcId="{2A3D645A-AEC6-4AA7-9DEF-79D59DB31270}" destId="{A1BCB02B-CF4D-4368-9D06-BC6353871FBB}" srcOrd="0" destOrd="0" presId="urn:microsoft.com/office/officeart/2008/layout/LinedList"/>
    <dgm:cxn modelId="{C1FF4472-1613-45F7-A3C4-7F157F79A778}" type="presParOf" srcId="{2A3D645A-AEC6-4AA7-9DEF-79D59DB31270}" destId="{2A0F8E9F-AA4A-4B71-BE08-5B9546CB451F}" srcOrd="1" destOrd="0" presId="urn:microsoft.com/office/officeart/2008/layout/LinedList"/>
    <dgm:cxn modelId="{7ED527D0-D9DB-4519-A85C-7CA39EEF5E8C}" type="presParOf" srcId="{7D27C14C-B6CF-4D34-AFD3-78508EC3720D}" destId="{441B1168-5876-4A82-AEEF-D5319C1BADEA}" srcOrd="2" destOrd="0" presId="urn:microsoft.com/office/officeart/2008/layout/LinedList"/>
    <dgm:cxn modelId="{88570F71-9F74-4261-B2FA-B2157DBE4834}" type="presParOf" srcId="{7D27C14C-B6CF-4D34-AFD3-78508EC3720D}" destId="{F2E5ABD2-38AD-4182-A003-08B23EE9D6D6}" srcOrd="3" destOrd="0" presId="urn:microsoft.com/office/officeart/2008/layout/LinedList"/>
    <dgm:cxn modelId="{D169B307-9C9F-4D42-88C0-0BBEAFC496D2}" type="presParOf" srcId="{F2E5ABD2-38AD-4182-A003-08B23EE9D6D6}" destId="{E1FF967E-F9A0-42CE-90BE-A42EFF5B6456}" srcOrd="0" destOrd="0" presId="urn:microsoft.com/office/officeart/2008/layout/LinedList"/>
    <dgm:cxn modelId="{96845972-D064-46B2-B768-7C5518E93757}" type="presParOf" srcId="{F2E5ABD2-38AD-4182-A003-08B23EE9D6D6}" destId="{D9AAA027-A9CD-4767-92D8-8BBABFE70E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5F982-5EBF-40AD-80CC-9C33A8AEBC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82966375-D39B-4865-A810-A28E849084B7}">
      <dgm:prSet/>
      <dgm:spPr/>
      <dgm:t>
        <a:bodyPr/>
        <a:lstStyle/>
        <a:p>
          <a:r>
            <a:rPr lang="hi-IN"/>
            <a:t>जुड़ाव उपकरण: एक बार जब प्रतिभागी कार्यक्रम में शामिल हो जाते हैं, तो वे विभिन्न तरीकों से जुड़ सकते हैं:</a:t>
          </a:r>
          <a:endParaRPr lang="en-IN"/>
        </a:p>
      </dgm:t>
    </dgm:pt>
    <dgm:pt modelId="{9912C7BD-536B-424E-856F-BA1E183C7D62}" type="parTrans" cxnId="{7010E61F-422C-4F78-9BB7-71D7C08C2B75}">
      <dgm:prSet/>
      <dgm:spPr/>
      <dgm:t>
        <a:bodyPr/>
        <a:lstStyle/>
        <a:p>
          <a:endParaRPr lang="en-IN"/>
        </a:p>
      </dgm:t>
    </dgm:pt>
    <dgm:pt modelId="{C0DA6716-734A-4BBE-9301-F76B6B876149}" type="sibTrans" cxnId="{7010E61F-422C-4F78-9BB7-71D7C08C2B75}">
      <dgm:prSet/>
      <dgm:spPr/>
      <dgm:t>
        <a:bodyPr/>
        <a:lstStyle/>
        <a:p>
          <a:endParaRPr lang="en-IN"/>
        </a:p>
      </dgm:t>
    </dgm:pt>
    <dgm:pt modelId="{855526AF-3828-49A7-9A2E-C7C47CB81462}">
      <dgm:prSet/>
      <dgm:spPr/>
      <dgm:t>
        <a:bodyPr/>
        <a:lstStyle/>
        <a:p>
          <a:r>
            <a:rPr lang="hi-IN" b="1" dirty="0"/>
            <a:t>लाइव पोल: </a:t>
          </a:r>
          <a:r>
            <a:rPr lang="hi-IN" dirty="0"/>
            <a:t>आयोजक वेवॉक्स प्लेटफॉर्म पर इंटरैक्टिव पोल बना सकते हैं। प्रतिभागी इन सर्वेक्षणों पर वास्तविक समय में मतदान कर सकते हैं, और परिणाम तुरंत दर्शकों और प्रस्तुतकर्ता को प्रदर्शित किए जाते हैं।</a:t>
          </a:r>
          <a:endParaRPr lang="en-IN" dirty="0"/>
        </a:p>
      </dgm:t>
    </dgm:pt>
    <dgm:pt modelId="{4D571CD9-EEAA-4AFF-834C-91821B906629}" type="parTrans" cxnId="{01719748-52BE-4026-A9D9-3D28FB47D459}">
      <dgm:prSet/>
      <dgm:spPr/>
      <dgm:t>
        <a:bodyPr/>
        <a:lstStyle/>
        <a:p>
          <a:endParaRPr lang="en-IN"/>
        </a:p>
      </dgm:t>
    </dgm:pt>
    <dgm:pt modelId="{53D61714-27E6-4312-8E3E-EB5D9DDE8023}" type="sibTrans" cxnId="{01719748-52BE-4026-A9D9-3D28FB47D459}">
      <dgm:prSet/>
      <dgm:spPr/>
      <dgm:t>
        <a:bodyPr/>
        <a:lstStyle/>
        <a:p>
          <a:endParaRPr lang="en-IN"/>
        </a:p>
      </dgm:t>
    </dgm:pt>
    <dgm:pt modelId="{1C9B4545-59C4-48D0-A04D-B9F8AB230A71}">
      <dgm:prSet/>
      <dgm:spPr/>
      <dgm:t>
        <a:bodyPr/>
        <a:lstStyle/>
        <a:p>
          <a:r>
            <a:rPr lang="hi-IN" b="1" dirty="0"/>
            <a:t>प्रश्नोत्तर सत्र: </a:t>
          </a:r>
          <a:r>
            <a:rPr lang="hi-IN" dirty="0"/>
            <a:t>प्रतिभागी वेवॉक्स मंच के माध्यम से प्रस्तुतकर्ता या पैनलिस्ट से प्रश्न पूछ सकते हैं। यदि वे चाहें तो वे गुमनाम रूप से अपने प्रश्न प्रस्तुत कर सकते हैं। दर्शकों के सामने प्रदर्शित होने से पहले आयोजक प्रश्नों को मॉडरेट कर सकते हैं।</a:t>
          </a:r>
          <a:endParaRPr lang="en-IN" dirty="0"/>
        </a:p>
      </dgm:t>
    </dgm:pt>
    <dgm:pt modelId="{089F1E73-2906-436F-89B3-A25A00AEFE13}" type="parTrans" cxnId="{F562D8BA-CE35-44C0-8E75-2CFB644E53B0}">
      <dgm:prSet/>
      <dgm:spPr/>
      <dgm:t>
        <a:bodyPr/>
        <a:lstStyle/>
        <a:p>
          <a:endParaRPr lang="en-IN"/>
        </a:p>
      </dgm:t>
    </dgm:pt>
    <dgm:pt modelId="{DB7261D1-5E1B-41D6-951C-84EC37CC617B}" type="sibTrans" cxnId="{F562D8BA-CE35-44C0-8E75-2CFB644E53B0}">
      <dgm:prSet/>
      <dgm:spPr/>
      <dgm:t>
        <a:bodyPr/>
        <a:lstStyle/>
        <a:p>
          <a:endParaRPr lang="en-IN"/>
        </a:p>
      </dgm:t>
    </dgm:pt>
    <dgm:pt modelId="{475BB0BF-E939-4936-A771-B13917196B87}" type="pres">
      <dgm:prSet presAssocID="{DDB5F982-5EBF-40AD-80CC-9C33A8AEBC58}" presName="vert0" presStyleCnt="0">
        <dgm:presLayoutVars>
          <dgm:dir/>
          <dgm:animOne val="branch"/>
          <dgm:animLvl val="lvl"/>
        </dgm:presLayoutVars>
      </dgm:prSet>
      <dgm:spPr/>
    </dgm:pt>
    <dgm:pt modelId="{CC9A3736-6325-4AB5-8EEC-018FB4EB27EA}" type="pres">
      <dgm:prSet presAssocID="{82966375-D39B-4865-A810-A28E849084B7}" presName="thickLine" presStyleLbl="alignNode1" presStyleIdx="0" presStyleCnt="1"/>
      <dgm:spPr/>
    </dgm:pt>
    <dgm:pt modelId="{8F08DAE0-54E7-4AB2-87EA-17AA34EADBD0}" type="pres">
      <dgm:prSet presAssocID="{82966375-D39B-4865-A810-A28E849084B7}" presName="horz1" presStyleCnt="0"/>
      <dgm:spPr/>
    </dgm:pt>
    <dgm:pt modelId="{B4F5EF8F-762C-4E4E-8E8E-96788E5B0438}" type="pres">
      <dgm:prSet presAssocID="{82966375-D39B-4865-A810-A28E849084B7}" presName="tx1" presStyleLbl="revTx" presStyleIdx="0" presStyleCnt="3"/>
      <dgm:spPr/>
    </dgm:pt>
    <dgm:pt modelId="{874AD654-A523-4BED-AA09-4136682A7C46}" type="pres">
      <dgm:prSet presAssocID="{82966375-D39B-4865-A810-A28E849084B7}" presName="vert1" presStyleCnt="0"/>
      <dgm:spPr/>
    </dgm:pt>
    <dgm:pt modelId="{AA25035C-EFE8-4BE5-A0FF-AAB8E99FDCE1}" type="pres">
      <dgm:prSet presAssocID="{855526AF-3828-49A7-9A2E-C7C47CB81462}" presName="vertSpace2a" presStyleCnt="0"/>
      <dgm:spPr/>
    </dgm:pt>
    <dgm:pt modelId="{C2FA5C0F-FFC1-43A1-A437-D3DA00D466B3}" type="pres">
      <dgm:prSet presAssocID="{855526AF-3828-49A7-9A2E-C7C47CB81462}" presName="horz2" presStyleCnt="0"/>
      <dgm:spPr/>
    </dgm:pt>
    <dgm:pt modelId="{B2EA01F3-A1A9-4C62-9071-1F75BC2F6174}" type="pres">
      <dgm:prSet presAssocID="{855526AF-3828-49A7-9A2E-C7C47CB81462}" presName="horzSpace2" presStyleCnt="0"/>
      <dgm:spPr/>
    </dgm:pt>
    <dgm:pt modelId="{13D1B81B-B85B-4E5D-A861-388F034DC1E7}" type="pres">
      <dgm:prSet presAssocID="{855526AF-3828-49A7-9A2E-C7C47CB81462}" presName="tx2" presStyleLbl="revTx" presStyleIdx="1" presStyleCnt="3"/>
      <dgm:spPr/>
    </dgm:pt>
    <dgm:pt modelId="{29F3F98E-E7D1-463D-8E49-46770B469D02}" type="pres">
      <dgm:prSet presAssocID="{855526AF-3828-49A7-9A2E-C7C47CB81462}" presName="vert2" presStyleCnt="0"/>
      <dgm:spPr/>
    </dgm:pt>
    <dgm:pt modelId="{22594798-0935-4EC8-B37F-5158C746B736}" type="pres">
      <dgm:prSet presAssocID="{855526AF-3828-49A7-9A2E-C7C47CB81462}" presName="thinLine2b" presStyleLbl="callout" presStyleIdx="0" presStyleCnt="2"/>
      <dgm:spPr/>
    </dgm:pt>
    <dgm:pt modelId="{C48F1EF4-0945-4514-9AEB-7F27205DC752}" type="pres">
      <dgm:prSet presAssocID="{855526AF-3828-49A7-9A2E-C7C47CB81462}" presName="vertSpace2b" presStyleCnt="0"/>
      <dgm:spPr/>
    </dgm:pt>
    <dgm:pt modelId="{24FACBB2-BE54-4452-BDA3-C1F17831F2F4}" type="pres">
      <dgm:prSet presAssocID="{1C9B4545-59C4-48D0-A04D-B9F8AB230A71}" presName="horz2" presStyleCnt="0"/>
      <dgm:spPr/>
    </dgm:pt>
    <dgm:pt modelId="{FAB7F9AA-F69A-41CF-9AD4-7FCE845CBF35}" type="pres">
      <dgm:prSet presAssocID="{1C9B4545-59C4-48D0-A04D-B9F8AB230A71}" presName="horzSpace2" presStyleCnt="0"/>
      <dgm:spPr/>
    </dgm:pt>
    <dgm:pt modelId="{F32D69FF-5393-4E9D-BE34-6E06C28051E3}" type="pres">
      <dgm:prSet presAssocID="{1C9B4545-59C4-48D0-A04D-B9F8AB230A71}" presName="tx2" presStyleLbl="revTx" presStyleIdx="2" presStyleCnt="3"/>
      <dgm:spPr/>
    </dgm:pt>
    <dgm:pt modelId="{4FAE6FC1-D9C1-4AF8-995C-4B64B70B3382}" type="pres">
      <dgm:prSet presAssocID="{1C9B4545-59C4-48D0-A04D-B9F8AB230A71}" presName="vert2" presStyleCnt="0"/>
      <dgm:spPr/>
    </dgm:pt>
    <dgm:pt modelId="{F08CA69E-6D0D-49E0-ADBF-FD66BBECE923}" type="pres">
      <dgm:prSet presAssocID="{1C9B4545-59C4-48D0-A04D-B9F8AB230A71}" presName="thinLine2b" presStyleLbl="callout" presStyleIdx="1" presStyleCnt="2"/>
      <dgm:spPr/>
    </dgm:pt>
    <dgm:pt modelId="{58CFB7FB-2922-42A9-9936-5D9D8D3CDD80}" type="pres">
      <dgm:prSet presAssocID="{1C9B4545-59C4-48D0-A04D-B9F8AB230A71}" presName="vertSpace2b" presStyleCnt="0"/>
      <dgm:spPr/>
    </dgm:pt>
  </dgm:ptLst>
  <dgm:cxnLst>
    <dgm:cxn modelId="{7010E61F-422C-4F78-9BB7-71D7C08C2B75}" srcId="{DDB5F982-5EBF-40AD-80CC-9C33A8AEBC58}" destId="{82966375-D39B-4865-A810-A28E849084B7}" srcOrd="0" destOrd="0" parTransId="{9912C7BD-536B-424E-856F-BA1E183C7D62}" sibTransId="{C0DA6716-734A-4BBE-9301-F76B6B876149}"/>
    <dgm:cxn modelId="{62EFA832-4ACE-4A24-8031-DCCF0E6745A9}" type="presOf" srcId="{855526AF-3828-49A7-9A2E-C7C47CB81462}" destId="{13D1B81B-B85B-4E5D-A861-388F034DC1E7}" srcOrd="0" destOrd="0" presId="urn:microsoft.com/office/officeart/2008/layout/LinedList"/>
    <dgm:cxn modelId="{01719748-52BE-4026-A9D9-3D28FB47D459}" srcId="{82966375-D39B-4865-A810-A28E849084B7}" destId="{855526AF-3828-49A7-9A2E-C7C47CB81462}" srcOrd="0" destOrd="0" parTransId="{4D571CD9-EEAA-4AFF-834C-91821B906629}" sibTransId="{53D61714-27E6-4312-8E3E-EB5D9DDE8023}"/>
    <dgm:cxn modelId="{F562D8BA-CE35-44C0-8E75-2CFB644E53B0}" srcId="{82966375-D39B-4865-A810-A28E849084B7}" destId="{1C9B4545-59C4-48D0-A04D-B9F8AB230A71}" srcOrd="1" destOrd="0" parTransId="{089F1E73-2906-436F-89B3-A25A00AEFE13}" sibTransId="{DB7261D1-5E1B-41D6-951C-84EC37CC617B}"/>
    <dgm:cxn modelId="{5048CABC-1554-4FE3-9243-53A397252F06}" type="presOf" srcId="{DDB5F982-5EBF-40AD-80CC-9C33A8AEBC58}" destId="{475BB0BF-E939-4936-A771-B13917196B87}" srcOrd="0" destOrd="0" presId="urn:microsoft.com/office/officeart/2008/layout/LinedList"/>
    <dgm:cxn modelId="{FB6D8ECD-7732-4AB4-8E82-FE2AED281AB0}" type="presOf" srcId="{1C9B4545-59C4-48D0-A04D-B9F8AB230A71}" destId="{F32D69FF-5393-4E9D-BE34-6E06C28051E3}" srcOrd="0" destOrd="0" presId="urn:microsoft.com/office/officeart/2008/layout/LinedList"/>
    <dgm:cxn modelId="{34611FDC-2D51-4824-BC94-2CC95100B021}" type="presOf" srcId="{82966375-D39B-4865-A810-A28E849084B7}" destId="{B4F5EF8F-762C-4E4E-8E8E-96788E5B0438}" srcOrd="0" destOrd="0" presId="urn:microsoft.com/office/officeart/2008/layout/LinedList"/>
    <dgm:cxn modelId="{0607215F-F774-419F-A4AC-EAA5A818964B}" type="presParOf" srcId="{475BB0BF-E939-4936-A771-B13917196B87}" destId="{CC9A3736-6325-4AB5-8EEC-018FB4EB27EA}" srcOrd="0" destOrd="0" presId="urn:microsoft.com/office/officeart/2008/layout/LinedList"/>
    <dgm:cxn modelId="{817A3388-A82F-4C2A-8FB9-D8EBECBD7CAA}" type="presParOf" srcId="{475BB0BF-E939-4936-A771-B13917196B87}" destId="{8F08DAE0-54E7-4AB2-87EA-17AA34EADBD0}" srcOrd="1" destOrd="0" presId="urn:microsoft.com/office/officeart/2008/layout/LinedList"/>
    <dgm:cxn modelId="{8EB1E020-A9C6-4DD9-A2EA-5A3EEE8CF994}" type="presParOf" srcId="{8F08DAE0-54E7-4AB2-87EA-17AA34EADBD0}" destId="{B4F5EF8F-762C-4E4E-8E8E-96788E5B0438}" srcOrd="0" destOrd="0" presId="urn:microsoft.com/office/officeart/2008/layout/LinedList"/>
    <dgm:cxn modelId="{653EDAB4-5E89-4242-9DE6-D6F6A5777989}" type="presParOf" srcId="{8F08DAE0-54E7-4AB2-87EA-17AA34EADBD0}" destId="{874AD654-A523-4BED-AA09-4136682A7C46}" srcOrd="1" destOrd="0" presId="urn:microsoft.com/office/officeart/2008/layout/LinedList"/>
    <dgm:cxn modelId="{C39FEB1C-E568-4B74-878F-119C2920CADA}" type="presParOf" srcId="{874AD654-A523-4BED-AA09-4136682A7C46}" destId="{AA25035C-EFE8-4BE5-A0FF-AAB8E99FDCE1}" srcOrd="0" destOrd="0" presId="urn:microsoft.com/office/officeart/2008/layout/LinedList"/>
    <dgm:cxn modelId="{5338E567-8F6D-4EB2-927B-25B6D15DE7A7}" type="presParOf" srcId="{874AD654-A523-4BED-AA09-4136682A7C46}" destId="{C2FA5C0F-FFC1-43A1-A437-D3DA00D466B3}" srcOrd="1" destOrd="0" presId="urn:microsoft.com/office/officeart/2008/layout/LinedList"/>
    <dgm:cxn modelId="{0DFB2B55-80C1-4CC9-8D44-5650EC32ECF0}" type="presParOf" srcId="{C2FA5C0F-FFC1-43A1-A437-D3DA00D466B3}" destId="{B2EA01F3-A1A9-4C62-9071-1F75BC2F6174}" srcOrd="0" destOrd="0" presId="urn:microsoft.com/office/officeart/2008/layout/LinedList"/>
    <dgm:cxn modelId="{FA84F450-79D2-4D17-89C4-BF3AF0383141}" type="presParOf" srcId="{C2FA5C0F-FFC1-43A1-A437-D3DA00D466B3}" destId="{13D1B81B-B85B-4E5D-A861-388F034DC1E7}" srcOrd="1" destOrd="0" presId="urn:microsoft.com/office/officeart/2008/layout/LinedList"/>
    <dgm:cxn modelId="{2E18B58D-1CA8-4647-B6A5-7A1445DB538E}" type="presParOf" srcId="{C2FA5C0F-FFC1-43A1-A437-D3DA00D466B3}" destId="{29F3F98E-E7D1-463D-8E49-46770B469D02}" srcOrd="2" destOrd="0" presId="urn:microsoft.com/office/officeart/2008/layout/LinedList"/>
    <dgm:cxn modelId="{92B50F8E-ADF9-4563-97D9-02689776B774}" type="presParOf" srcId="{874AD654-A523-4BED-AA09-4136682A7C46}" destId="{22594798-0935-4EC8-B37F-5158C746B736}" srcOrd="2" destOrd="0" presId="urn:microsoft.com/office/officeart/2008/layout/LinedList"/>
    <dgm:cxn modelId="{E75B7900-2A0F-4F15-B42D-E2E134872368}" type="presParOf" srcId="{874AD654-A523-4BED-AA09-4136682A7C46}" destId="{C48F1EF4-0945-4514-9AEB-7F27205DC752}" srcOrd="3" destOrd="0" presId="urn:microsoft.com/office/officeart/2008/layout/LinedList"/>
    <dgm:cxn modelId="{DFD052C2-5110-4939-A0B8-41EB00770595}" type="presParOf" srcId="{874AD654-A523-4BED-AA09-4136682A7C46}" destId="{24FACBB2-BE54-4452-BDA3-C1F17831F2F4}" srcOrd="4" destOrd="0" presId="urn:microsoft.com/office/officeart/2008/layout/LinedList"/>
    <dgm:cxn modelId="{979EFA53-56A1-4E1F-BF36-4CB73B829A3C}" type="presParOf" srcId="{24FACBB2-BE54-4452-BDA3-C1F17831F2F4}" destId="{FAB7F9AA-F69A-41CF-9AD4-7FCE845CBF35}" srcOrd="0" destOrd="0" presId="urn:microsoft.com/office/officeart/2008/layout/LinedList"/>
    <dgm:cxn modelId="{C5005D5C-BB0F-4059-9889-6EE4150D6ACB}" type="presParOf" srcId="{24FACBB2-BE54-4452-BDA3-C1F17831F2F4}" destId="{F32D69FF-5393-4E9D-BE34-6E06C28051E3}" srcOrd="1" destOrd="0" presId="urn:microsoft.com/office/officeart/2008/layout/LinedList"/>
    <dgm:cxn modelId="{328A2D39-B1C7-4977-956E-5541AE75BD13}" type="presParOf" srcId="{24FACBB2-BE54-4452-BDA3-C1F17831F2F4}" destId="{4FAE6FC1-D9C1-4AF8-995C-4B64B70B3382}" srcOrd="2" destOrd="0" presId="urn:microsoft.com/office/officeart/2008/layout/LinedList"/>
    <dgm:cxn modelId="{F8C62FC1-A0CC-4C1B-908D-A0436C400C98}" type="presParOf" srcId="{874AD654-A523-4BED-AA09-4136682A7C46}" destId="{F08CA69E-6D0D-49E0-ADBF-FD66BBECE923}" srcOrd="5" destOrd="0" presId="urn:microsoft.com/office/officeart/2008/layout/LinedList"/>
    <dgm:cxn modelId="{6D8696F7-A845-45A2-AC90-6005AB1457C9}" type="presParOf" srcId="{874AD654-A523-4BED-AA09-4136682A7C46}" destId="{58CFB7FB-2922-42A9-9936-5D9D8D3CDD8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859FD-B997-4B02-999F-25B42FF422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6006E3FE-72C0-4C83-89D4-55DC5D8F08CA}">
      <dgm:prSet/>
      <dgm:spPr/>
      <dgm:t>
        <a:bodyPr/>
        <a:lstStyle/>
        <a:p>
          <a:r>
            <a:rPr lang="hi-IN" b="1" dirty="0"/>
            <a:t>वर्ड क्लाउड: </a:t>
          </a:r>
          <a:r>
            <a:rPr lang="hi-IN" dirty="0"/>
            <a:t>प्रतिभागी किसी विषय से संबंधित शब्दों या छोटे वाक्यांशों का योगदान कर सकते हैं, और वीवोक्स इनपुट के आधार पर वास्तविक समय में एक शब्द क्लाउड विज़ुअलाइज़ेशन उत्पन्न करता है।</a:t>
          </a:r>
          <a:endParaRPr lang="en-IN" dirty="0"/>
        </a:p>
      </dgm:t>
    </dgm:pt>
    <dgm:pt modelId="{F0E2346F-9B54-4372-836E-ACC0C67D6330}" type="parTrans" cxnId="{8B06621E-CC7D-4CD6-98FF-9FD1A113DBC7}">
      <dgm:prSet/>
      <dgm:spPr/>
      <dgm:t>
        <a:bodyPr/>
        <a:lstStyle/>
        <a:p>
          <a:endParaRPr lang="en-IN"/>
        </a:p>
      </dgm:t>
    </dgm:pt>
    <dgm:pt modelId="{6A52B292-F8DE-4EF6-A6D9-CD0E8318206A}" type="sibTrans" cxnId="{8B06621E-CC7D-4CD6-98FF-9FD1A113DBC7}">
      <dgm:prSet/>
      <dgm:spPr/>
      <dgm:t>
        <a:bodyPr/>
        <a:lstStyle/>
        <a:p>
          <a:endParaRPr lang="en-IN"/>
        </a:p>
      </dgm:t>
    </dgm:pt>
    <dgm:pt modelId="{373D7DB5-5370-41A2-B555-E8D4A70B5BF0}">
      <dgm:prSet/>
      <dgm:spPr/>
      <dgm:t>
        <a:bodyPr/>
        <a:lstStyle/>
        <a:p>
          <a:r>
            <a:rPr lang="hi-IN" b="1" dirty="0"/>
            <a:t>क्विज़</a:t>
          </a:r>
          <a:r>
            <a:rPr lang="hi-IN" dirty="0"/>
            <a:t>: आयोजक किसी विषय पर प्रतिभागियों के ज्ञान का परीक्षण करने के लिए क्विज़ बना सकते हैं। प्रतिभागी व्यक्तिगत रूप से या टीमों में प्रतिस्पर्धा कर सकते हैं, और परिणाम तुरंत प्रदर्शित किए जा सकते हैं।</a:t>
          </a:r>
          <a:endParaRPr lang="en-IN" dirty="0"/>
        </a:p>
      </dgm:t>
    </dgm:pt>
    <dgm:pt modelId="{AD8A1475-EE7A-4CAF-A61F-D32D894892A0}" type="parTrans" cxnId="{7589F5B4-C8B4-4113-BC29-49CB2970FD54}">
      <dgm:prSet/>
      <dgm:spPr/>
      <dgm:t>
        <a:bodyPr/>
        <a:lstStyle/>
        <a:p>
          <a:endParaRPr lang="en-IN"/>
        </a:p>
      </dgm:t>
    </dgm:pt>
    <dgm:pt modelId="{47390F72-375F-4F97-B1E2-36D3F4FCB433}" type="sibTrans" cxnId="{7589F5B4-C8B4-4113-BC29-49CB2970FD54}">
      <dgm:prSet/>
      <dgm:spPr/>
      <dgm:t>
        <a:bodyPr/>
        <a:lstStyle/>
        <a:p>
          <a:endParaRPr lang="en-IN"/>
        </a:p>
      </dgm:t>
    </dgm:pt>
    <dgm:pt modelId="{17D38859-52A9-4CC6-8A7A-5A2DCBC7D239}">
      <dgm:prSet/>
      <dgm:spPr/>
      <dgm:t>
        <a:bodyPr/>
        <a:lstStyle/>
        <a:p>
          <a:r>
            <a:rPr lang="hi-IN" b="1" dirty="0"/>
            <a:t>सर्वेक्षण</a:t>
          </a:r>
          <a:r>
            <a:rPr lang="hi-IN" dirty="0"/>
            <a:t>: आयोजक सर्वेक्षण के माध्यम से प्रतिभागियों से प्रतिक्रिया एकत्र कर सकते हैं। प्रतिभागी गुमनाम रूप से अपनी प्रतिक्रियाएँ दे सकते हैं, और आयोजक बाद में परिणामों का विश्लेषण कर सकते हैं।</a:t>
          </a:r>
          <a:endParaRPr lang="en-IN" dirty="0"/>
        </a:p>
      </dgm:t>
    </dgm:pt>
    <dgm:pt modelId="{B9A1C4BB-1972-4566-B1BC-18789192631D}" type="parTrans" cxnId="{955C3A4E-FB8F-4E35-91BE-40E867741CAB}">
      <dgm:prSet/>
      <dgm:spPr/>
      <dgm:t>
        <a:bodyPr/>
        <a:lstStyle/>
        <a:p>
          <a:endParaRPr lang="en-IN"/>
        </a:p>
      </dgm:t>
    </dgm:pt>
    <dgm:pt modelId="{D556CC4E-B010-4268-B039-5066FB2D7031}" type="sibTrans" cxnId="{955C3A4E-FB8F-4E35-91BE-40E867741CAB}">
      <dgm:prSet/>
      <dgm:spPr/>
      <dgm:t>
        <a:bodyPr/>
        <a:lstStyle/>
        <a:p>
          <a:endParaRPr lang="en-IN"/>
        </a:p>
      </dgm:t>
    </dgm:pt>
    <dgm:pt modelId="{E366A8EF-459E-479C-BDFF-CB6251E1BD7F}" type="pres">
      <dgm:prSet presAssocID="{A09859FD-B997-4B02-999F-25B42FF422AF}" presName="vert0" presStyleCnt="0">
        <dgm:presLayoutVars>
          <dgm:dir/>
          <dgm:animOne val="branch"/>
          <dgm:animLvl val="lvl"/>
        </dgm:presLayoutVars>
      </dgm:prSet>
      <dgm:spPr/>
    </dgm:pt>
    <dgm:pt modelId="{143DE7A8-D548-4CD2-80D3-C63D4551B1E9}" type="pres">
      <dgm:prSet presAssocID="{6006E3FE-72C0-4C83-89D4-55DC5D8F08CA}" presName="thickLine" presStyleLbl="alignNode1" presStyleIdx="0" presStyleCnt="3"/>
      <dgm:spPr/>
    </dgm:pt>
    <dgm:pt modelId="{5517AAB9-0EAC-47FB-BA31-256FD84F6D1F}" type="pres">
      <dgm:prSet presAssocID="{6006E3FE-72C0-4C83-89D4-55DC5D8F08CA}" presName="horz1" presStyleCnt="0"/>
      <dgm:spPr/>
    </dgm:pt>
    <dgm:pt modelId="{71B98C4C-1C0A-43F4-B5A8-8B383E2A2802}" type="pres">
      <dgm:prSet presAssocID="{6006E3FE-72C0-4C83-89D4-55DC5D8F08CA}" presName="tx1" presStyleLbl="revTx" presStyleIdx="0" presStyleCnt="3"/>
      <dgm:spPr/>
    </dgm:pt>
    <dgm:pt modelId="{F86522B2-9EF6-4E83-AED7-743FA3E645E4}" type="pres">
      <dgm:prSet presAssocID="{6006E3FE-72C0-4C83-89D4-55DC5D8F08CA}" presName="vert1" presStyleCnt="0"/>
      <dgm:spPr/>
    </dgm:pt>
    <dgm:pt modelId="{F9B93921-E8AC-42AB-830F-FC5E1ECEDF93}" type="pres">
      <dgm:prSet presAssocID="{373D7DB5-5370-41A2-B555-E8D4A70B5BF0}" presName="thickLine" presStyleLbl="alignNode1" presStyleIdx="1" presStyleCnt="3"/>
      <dgm:spPr/>
    </dgm:pt>
    <dgm:pt modelId="{F13E827E-65CA-45DB-9B4E-359A88ED5F94}" type="pres">
      <dgm:prSet presAssocID="{373D7DB5-5370-41A2-B555-E8D4A70B5BF0}" presName="horz1" presStyleCnt="0"/>
      <dgm:spPr/>
    </dgm:pt>
    <dgm:pt modelId="{03E67EAB-3882-436D-B56A-17ACCD15CC2E}" type="pres">
      <dgm:prSet presAssocID="{373D7DB5-5370-41A2-B555-E8D4A70B5BF0}" presName="tx1" presStyleLbl="revTx" presStyleIdx="1" presStyleCnt="3"/>
      <dgm:spPr/>
    </dgm:pt>
    <dgm:pt modelId="{A090E6D7-7315-412B-8B35-7FCCC8624C61}" type="pres">
      <dgm:prSet presAssocID="{373D7DB5-5370-41A2-B555-E8D4A70B5BF0}" presName="vert1" presStyleCnt="0"/>
      <dgm:spPr/>
    </dgm:pt>
    <dgm:pt modelId="{564B8161-AD24-45BB-9D09-FAC6ADC0787E}" type="pres">
      <dgm:prSet presAssocID="{17D38859-52A9-4CC6-8A7A-5A2DCBC7D239}" presName="thickLine" presStyleLbl="alignNode1" presStyleIdx="2" presStyleCnt="3"/>
      <dgm:spPr/>
    </dgm:pt>
    <dgm:pt modelId="{DC2CFC2A-FD7A-4669-941C-4801D613021D}" type="pres">
      <dgm:prSet presAssocID="{17D38859-52A9-4CC6-8A7A-5A2DCBC7D239}" presName="horz1" presStyleCnt="0"/>
      <dgm:spPr/>
    </dgm:pt>
    <dgm:pt modelId="{A542EB62-75ED-4929-9F9C-0BF79C4A9CB3}" type="pres">
      <dgm:prSet presAssocID="{17D38859-52A9-4CC6-8A7A-5A2DCBC7D239}" presName="tx1" presStyleLbl="revTx" presStyleIdx="2" presStyleCnt="3"/>
      <dgm:spPr/>
    </dgm:pt>
    <dgm:pt modelId="{FB6119FF-CBB8-4403-92A7-0557DA2789F6}" type="pres">
      <dgm:prSet presAssocID="{17D38859-52A9-4CC6-8A7A-5A2DCBC7D239}" presName="vert1" presStyleCnt="0"/>
      <dgm:spPr/>
    </dgm:pt>
  </dgm:ptLst>
  <dgm:cxnLst>
    <dgm:cxn modelId="{8E41F20A-68B1-4E1A-9B3F-A9B7FFF1F8B4}" type="presOf" srcId="{6006E3FE-72C0-4C83-89D4-55DC5D8F08CA}" destId="{71B98C4C-1C0A-43F4-B5A8-8B383E2A2802}" srcOrd="0" destOrd="0" presId="urn:microsoft.com/office/officeart/2008/layout/LinedList"/>
    <dgm:cxn modelId="{8B06621E-CC7D-4CD6-98FF-9FD1A113DBC7}" srcId="{A09859FD-B997-4B02-999F-25B42FF422AF}" destId="{6006E3FE-72C0-4C83-89D4-55DC5D8F08CA}" srcOrd="0" destOrd="0" parTransId="{F0E2346F-9B54-4372-836E-ACC0C67D6330}" sibTransId="{6A52B292-F8DE-4EF6-A6D9-CD0E8318206A}"/>
    <dgm:cxn modelId="{1D05C366-C806-469F-A57F-30E25A550313}" type="presOf" srcId="{17D38859-52A9-4CC6-8A7A-5A2DCBC7D239}" destId="{A542EB62-75ED-4929-9F9C-0BF79C4A9CB3}" srcOrd="0" destOrd="0" presId="urn:microsoft.com/office/officeart/2008/layout/LinedList"/>
    <dgm:cxn modelId="{955C3A4E-FB8F-4E35-91BE-40E867741CAB}" srcId="{A09859FD-B997-4B02-999F-25B42FF422AF}" destId="{17D38859-52A9-4CC6-8A7A-5A2DCBC7D239}" srcOrd="2" destOrd="0" parTransId="{B9A1C4BB-1972-4566-B1BC-18789192631D}" sibTransId="{D556CC4E-B010-4268-B039-5066FB2D7031}"/>
    <dgm:cxn modelId="{D9099870-87EB-42BA-8277-4482713FEAB7}" type="presOf" srcId="{A09859FD-B997-4B02-999F-25B42FF422AF}" destId="{E366A8EF-459E-479C-BDFF-CB6251E1BD7F}" srcOrd="0" destOrd="0" presId="urn:microsoft.com/office/officeart/2008/layout/LinedList"/>
    <dgm:cxn modelId="{F764D696-1E21-448A-9EDE-608E09CD427E}" type="presOf" srcId="{373D7DB5-5370-41A2-B555-E8D4A70B5BF0}" destId="{03E67EAB-3882-436D-B56A-17ACCD15CC2E}" srcOrd="0" destOrd="0" presId="urn:microsoft.com/office/officeart/2008/layout/LinedList"/>
    <dgm:cxn modelId="{7589F5B4-C8B4-4113-BC29-49CB2970FD54}" srcId="{A09859FD-B997-4B02-999F-25B42FF422AF}" destId="{373D7DB5-5370-41A2-B555-E8D4A70B5BF0}" srcOrd="1" destOrd="0" parTransId="{AD8A1475-EE7A-4CAF-A61F-D32D894892A0}" sibTransId="{47390F72-375F-4F97-B1E2-36D3F4FCB433}"/>
    <dgm:cxn modelId="{6A5594A5-4D53-4F14-AD7A-7628DE44B792}" type="presParOf" srcId="{E366A8EF-459E-479C-BDFF-CB6251E1BD7F}" destId="{143DE7A8-D548-4CD2-80D3-C63D4551B1E9}" srcOrd="0" destOrd="0" presId="urn:microsoft.com/office/officeart/2008/layout/LinedList"/>
    <dgm:cxn modelId="{6566F667-1B93-4D9D-AA8A-79EF5E63C91B}" type="presParOf" srcId="{E366A8EF-459E-479C-BDFF-CB6251E1BD7F}" destId="{5517AAB9-0EAC-47FB-BA31-256FD84F6D1F}" srcOrd="1" destOrd="0" presId="urn:microsoft.com/office/officeart/2008/layout/LinedList"/>
    <dgm:cxn modelId="{24705EB7-ED0C-4A70-82E2-CBA3BF6471CB}" type="presParOf" srcId="{5517AAB9-0EAC-47FB-BA31-256FD84F6D1F}" destId="{71B98C4C-1C0A-43F4-B5A8-8B383E2A2802}" srcOrd="0" destOrd="0" presId="urn:microsoft.com/office/officeart/2008/layout/LinedList"/>
    <dgm:cxn modelId="{895D45D2-AE0E-4FAC-92B7-323BE1651B74}" type="presParOf" srcId="{5517AAB9-0EAC-47FB-BA31-256FD84F6D1F}" destId="{F86522B2-9EF6-4E83-AED7-743FA3E645E4}" srcOrd="1" destOrd="0" presId="urn:microsoft.com/office/officeart/2008/layout/LinedList"/>
    <dgm:cxn modelId="{0E76F144-3210-4BAD-B80B-59D1EB558029}" type="presParOf" srcId="{E366A8EF-459E-479C-BDFF-CB6251E1BD7F}" destId="{F9B93921-E8AC-42AB-830F-FC5E1ECEDF93}" srcOrd="2" destOrd="0" presId="urn:microsoft.com/office/officeart/2008/layout/LinedList"/>
    <dgm:cxn modelId="{4F0CBFC6-7B54-42C7-9C38-1388272BE7F2}" type="presParOf" srcId="{E366A8EF-459E-479C-BDFF-CB6251E1BD7F}" destId="{F13E827E-65CA-45DB-9B4E-359A88ED5F94}" srcOrd="3" destOrd="0" presId="urn:microsoft.com/office/officeart/2008/layout/LinedList"/>
    <dgm:cxn modelId="{40E2D39C-3685-49C8-9257-ADB9C3C3314E}" type="presParOf" srcId="{F13E827E-65CA-45DB-9B4E-359A88ED5F94}" destId="{03E67EAB-3882-436D-B56A-17ACCD15CC2E}" srcOrd="0" destOrd="0" presId="urn:microsoft.com/office/officeart/2008/layout/LinedList"/>
    <dgm:cxn modelId="{AD953632-31DC-4582-B96F-5AB5F0A435F0}" type="presParOf" srcId="{F13E827E-65CA-45DB-9B4E-359A88ED5F94}" destId="{A090E6D7-7315-412B-8B35-7FCCC8624C61}" srcOrd="1" destOrd="0" presId="urn:microsoft.com/office/officeart/2008/layout/LinedList"/>
    <dgm:cxn modelId="{B4479CA2-5EBF-45AD-A7C2-51D2A0659083}" type="presParOf" srcId="{E366A8EF-459E-479C-BDFF-CB6251E1BD7F}" destId="{564B8161-AD24-45BB-9D09-FAC6ADC0787E}" srcOrd="4" destOrd="0" presId="urn:microsoft.com/office/officeart/2008/layout/LinedList"/>
    <dgm:cxn modelId="{10994B89-42CC-4FEF-922A-98023E12BC55}" type="presParOf" srcId="{E366A8EF-459E-479C-BDFF-CB6251E1BD7F}" destId="{DC2CFC2A-FD7A-4669-941C-4801D613021D}" srcOrd="5" destOrd="0" presId="urn:microsoft.com/office/officeart/2008/layout/LinedList"/>
    <dgm:cxn modelId="{55BE6FB9-F0DC-4105-8B89-9092FC7218D8}" type="presParOf" srcId="{DC2CFC2A-FD7A-4669-941C-4801D613021D}" destId="{A542EB62-75ED-4929-9F9C-0BF79C4A9CB3}" srcOrd="0" destOrd="0" presId="urn:microsoft.com/office/officeart/2008/layout/LinedList"/>
    <dgm:cxn modelId="{50E46257-CE1B-46F7-B74E-C033B6CD1CDF}" type="presParOf" srcId="{DC2CFC2A-FD7A-4669-941C-4801D613021D}" destId="{FB6119FF-CBB8-4403-92A7-0557DA2789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3B1315-A62D-4AB6-9756-57A344E8EE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281AD9B3-9119-43A6-BBF6-C9D02B38509A}">
      <dgm:prSet/>
      <dgm:spPr/>
      <dgm:t>
        <a:bodyPr/>
        <a:lstStyle/>
        <a:p>
          <a:r>
            <a:rPr lang="hi-IN" b="1" dirty="0"/>
            <a:t>एकीकरण: </a:t>
          </a:r>
          <a:r>
            <a:rPr lang="hi-IN" dirty="0"/>
            <a:t>वेवॉक्स विभिन्न प्रेजेंटेशन टूल जैसे पावरपॉइंट, कीनोट और गूगल स्लाइड के साथ एकीकृत हो सकता है। यह प्रस्तुतकर्ताओं को अपनी प्रस्तुतियों में वेवॉक्स पोल, प्रश्न और अन्य जुड़ाव सुविधाओं को सहजता से शामिल करने की अनुमति देता है।</a:t>
          </a:r>
          <a:endParaRPr lang="en-IN" dirty="0"/>
        </a:p>
      </dgm:t>
    </dgm:pt>
    <dgm:pt modelId="{85DBC38F-0BBD-4F70-AB83-C9D798173C52}" type="parTrans" cxnId="{19FC413B-895C-48A5-A751-2717BAAA25E8}">
      <dgm:prSet/>
      <dgm:spPr/>
      <dgm:t>
        <a:bodyPr/>
        <a:lstStyle/>
        <a:p>
          <a:endParaRPr lang="en-IN"/>
        </a:p>
      </dgm:t>
    </dgm:pt>
    <dgm:pt modelId="{53A4E750-92DE-41A0-9A10-678F268D2853}" type="sibTrans" cxnId="{19FC413B-895C-48A5-A751-2717BAAA25E8}">
      <dgm:prSet/>
      <dgm:spPr/>
      <dgm:t>
        <a:bodyPr/>
        <a:lstStyle/>
        <a:p>
          <a:endParaRPr lang="en-IN"/>
        </a:p>
      </dgm:t>
    </dgm:pt>
    <dgm:pt modelId="{7395F463-2A55-4778-9CCD-69FD8C611370}">
      <dgm:prSet/>
      <dgm:spPr/>
      <dgm:t>
        <a:bodyPr/>
        <a:lstStyle/>
        <a:p>
          <a:r>
            <a:rPr lang="hi-IN" b="1" dirty="0"/>
            <a:t>एनालिटिक्स और रिपोर्टिंग: </a:t>
          </a:r>
          <a:r>
            <a:rPr lang="hi-IN" dirty="0"/>
            <a:t>वेवॉक्स प्रतिभागियों की सहभागिता को ट्रैक करने और इवेंट से अंतर्दृष्टि इकट्ठा करने के लिए आयोजकों को एनालिटिक्स और रिपोर्टिंग सुविधाएँ प्रदान करता है। </a:t>
          </a:r>
          <a:endParaRPr lang="en-IN" dirty="0"/>
        </a:p>
        <a:p>
          <a:r>
            <a:rPr lang="hi-IN" dirty="0"/>
            <a:t>आयोजक अपनी प्रस्तुति की प्रभावशीलता का मूल्यांकन करने या भविष्य में सुधार के लिए प्रतिक्रिया इकट्ठा करने के लिए मतदान परिणामों, प्रश्न प्रतिक्रियाओं और अन्य डेटा का विश्लेषण कर सकते हैं।</a:t>
          </a:r>
          <a:endParaRPr lang="en-IN" dirty="0"/>
        </a:p>
      </dgm:t>
    </dgm:pt>
    <dgm:pt modelId="{5EB7C8C8-7F2B-4E1A-B129-8BCDC4E3A098}" type="parTrans" cxnId="{06C19E8D-5B09-49C8-9DE1-7C1F2E31FED1}">
      <dgm:prSet/>
      <dgm:spPr/>
      <dgm:t>
        <a:bodyPr/>
        <a:lstStyle/>
        <a:p>
          <a:endParaRPr lang="en-IN"/>
        </a:p>
      </dgm:t>
    </dgm:pt>
    <dgm:pt modelId="{C9A8B40B-F3DE-4E31-A4CD-BBE7D93182A3}" type="sibTrans" cxnId="{06C19E8D-5B09-49C8-9DE1-7C1F2E31FED1}">
      <dgm:prSet/>
      <dgm:spPr/>
      <dgm:t>
        <a:bodyPr/>
        <a:lstStyle/>
        <a:p>
          <a:endParaRPr lang="en-IN"/>
        </a:p>
      </dgm:t>
    </dgm:pt>
    <dgm:pt modelId="{354F6A38-BAAD-44AC-8F97-35D5E71C5741}" type="pres">
      <dgm:prSet presAssocID="{E83B1315-A62D-4AB6-9756-57A344E8EEFC}" presName="vert0" presStyleCnt="0">
        <dgm:presLayoutVars>
          <dgm:dir/>
          <dgm:animOne val="branch"/>
          <dgm:animLvl val="lvl"/>
        </dgm:presLayoutVars>
      </dgm:prSet>
      <dgm:spPr/>
    </dgm:pt>
    <dgm:pt modelId="{99476E4D-6F76-42F1-815E-55A70FE27544}" type="pres">
      <dgm:prSet presAssocID="{281AD9B3-9119-43A6-BBF6-C9D02B38509A}" presName="thickLine" presStyleLbl="alignNode1" presStyleIdx="0" presStyleCnt="2"/>
      <dgm:spPr/>
    </dgm:pt>
    <dgm:pt modelId="{5F5CAD4D-A086-4E1C-9AF1-5907DB542C56}" type="pres">
      <dgm:prSet presAssocID="{281AD9B3-9119-43A6-BBF6-C9D02B38509A}" presName="horz1" presStyleCnt="0"/>
      <dgm:spPr/>
    </dgm:pt>
    <dgm:pt modelId="{11C6BA10-2B24-4C7D-B662-842D9A9602E0}" type="pres">
      <dgm:prSet presAssocID="{281AD9B3-9119-43A6-BBF6-C9D02B38509A}" presName="tx1" presStyleLbl="revTx" presStyleIdx="0" presStyleCnt="2"/>
      <dgm:spPr/>
    </dgm:pt>
    <dgm:pt modelId="{68C35B91-1607-4410-B2B9-2DC27C3FF751}" type="pres">
      <dgm:prSet presAssocID="{281AD9B3-9119-43A6-BBF6-C9D02B38509A}" presName="vert1" presStyleCnt="0"/>
      <dgm:spPr/>
    </dgm:pt>
    <dgm:pt modelId="{BF81EF9A-0A6F-4458-9417-A8F55F03BC80}" type="pres">
      <dgm:prSet presAssocID="{7395F463-2A55-4778-9CCD-69FD8C611370}" presName="thickLine" presStyleLbl="alignNode1" presStyleIdx="1" presStyleCnt="2"/>
      <dgm:spPr/>
    </dgm:pt>
    <dgm:pt modelId="{B5832F34-BE98-4BE6-899E-6E81FA92E96A}" type="pres">
      <dgm:prSet presAssocID="{7395F463-2A55-4778-9CCD-69FD8C611370}" presName="horz1" presStyleCnt="0"/>
      <dgm:spPr/>
    </dgm:pt>
    <dgm:pt modelId="{5AEEFC7C-AE8E-4DB7-A5D2-0B4079C159A7}" type="pres">
      <dgm:prSet presAssocID="{7395F463-2A55-4778-9CCD-69FD8C611370}" presName="tx1" presStyleLbl="revTx" presStyleIdx="1" presStyleCnt="2"/>
      <dgm:spPr/>
    </dgm:pt>
    <dgm:pt modelId="{65E6A542-76FD-48E4-AB33-3D4F3BA5D918}" type="pres">
      <dgm:prSet presAssocID="{7395F463-2A55-4778-9CCD-69FD8C611370}" presName="vert1" presStyleCnt="0"/>
      <dgm:spPr/>
    </dgm:pt>
  </dgm:ptLst>
  <dgm:cxnLst>
    <dgm:cxn modelId="{19FC413B-895C-48A5-A751-2717BAAA25E8}" srcId="{E83B1315-A62D-4AB6-9756-57A344E8EEFC}" destId="{281AD9B3-9119-43A6-BBF6-C9D02B38509A}" srcOrd="0" destOrd="0" parTransId="{85DBC38F-0BBD-4F70-AB83-C9D798173C52}" sibTransId="{53A4E750-92DE-41A0-9A10-678F268D2853}"/>
    <dgm:cxn modelId="{06C19E8D-5B09-49C8-9DE1-7C1F2E31FED1}" srcId="{E83B1315-A62D-4AB6-9756-57A344E8EEFC}" destId="{7395F463-2A55-4778-9CCD-69FD8C611370}" srcOrd="1" destOrd="0" parTransId="{5EB7C8C8-7F2B-4E1A-B129-8BCDC4E3A098}" sibTransId="{C9A8B40B-F3DE-4E31-A4CD-BBE7D93182A3}"/>
    <dgm:cxn modelId="{6BA3D68E-A059-4878-AA8D-6559CA442737}" type="presOf" srcId="{E83B1315-A62D-4AB6-9756-57A344E8EEFC}" destId="{354F6A38-BAAD-44AC-8F97-35D5E71C5741}" srcOrd="0" destOrd="0" presId="urn:microsoft.com/office/officeart/2008/layout/LinedList"/>
    <dgm:cxn modelId="{16F456BB-A5DB-4D4F-A1F6-C7D378F38513}" type="presOf" srcId="{7395F463-2A55-4778-9CCD-69FD8C611370}" destId="{5AEEFC7C-AE8E-4DB7-A5D2-0B4079C159A7}" srcOrd="0" destOrd="0" presId="urn:microsoft.com/office/officeart/2008/layout/LinedList"/>
    <dgm:cxn modelId="{CBA7EAF9-60FB-4994-8FBA-C465F4280356}" type="presOf" srcId="{281AD9B3-9119-43A6-BBF6-C9D02B38509A}" destId="{11C6BA10-2B24-4C7D-B662-842D9A9602E0}" srcOrd="0" destOrd="0" presId="urn:microsoft.com/office/officeart/2008/layout/LinedList"/>
    <dgm:cxn modelId="{A7FD1C9E-7358-4603-B8AE-1FDB4DD07260}" type="presParOf" srcId="{354F6A38-BAAD-44AC-8F97-35D5E71C5741}" destId="{99476E4D-6F76-42F1-815E-55A70FE27544}" srcOrd="0" destOrd="0" presId="urn:microsoft.com/office/officeart/2008/layout/LinedList"/>
    <dgm:cxn modelId="{6AAE4576-9388-40DE-B9C6-72DC9A672038}" type="presParOf" srcId="{354F6A38-BAAD-44AC-8F97-35D5E71C5741}" destId="{5F5CAD4D-A086-4E1C-9AF1-5907DB542C56}" srcOrd="1" destOrd="0" presId="urn:microsoft.com/office/officeart/2008/layout/LinedList"/>
    <dgm:cxn modelId="{1494400A-4D06-4DA2-BCCB-B3885441AAEE}" type="presParOf" srcId="{5F5CAD4D-A086-4E1C-9AF1-5907DB542C56}" destId="{11C6BA10-2B24-4C7D-B662-842D9A9602E0}" srcOrd="0" destOrd="0" presId="urn:microsoft.com/office/officeart/2008/layout/LinedList"/>
    <dgm:cxn modelId="{00A53389-8FF6-4B70-A857-64C4D9DA0D94}" type="presParOf" srcId="{5F5CAD4D-A086-4E1C-9AF1-5907DB542C56}" destId="{68C35B91-1607-4410-B2B9-2DC27C3FF751}" srcOrd="1" destOrd="0" presId="urn:microsoft.com/office/officeart/2008/layout/LinedList"/>
    <dgm:cxn modelId="{A39F6580-4403-435F-AF83-DECB8DE8AAD2}" type="presParOf" srcId="{354F6A38-BAAD-44AC-8F97-35D5E71C5741}" destId="{BF81EF9A-0A6F-4458-9417-A8F55F03BC80}" srcOrd="2" destOrd="0" presId="urn:microsoft.com/office/officeart/2008/layout/LinedList"/>
    <dgm:cxn modelId="{E8DCBD8C-9B3C-4833-95A5-D2C8B9B8DC76}" type="presParOf" srcId="{354F6A38-BAAD-44AC-8F97-35D5E71C5741}" destId="{B5832F34-BE98-4BE6-899E-6E81FA92E96A}" srcOrd="3" destOrd="0" presId="urn:microsoft.com/office/officeart/2008/layout/LinedList"/>
    <dgm:cxn modelId="{0A67A205-F5B4-45F9-85B2-452728E65747}" type="presParOf" srcId="{B5832F34-BE98-4BE6-899E-6E81FA92E96A}" destId="{5AEEFC7C-AE8E-4DB7-A5D2-0B4079C159A7}" srcOrd="0" destOrd="0" presId="urn:microsoft.com/office/officeart/2008/layout/LinedList"/>
    <dgm:cxn modelId="{C071E6A6-C7AB-44F8-9946-019FA63F8D6B}" type="presParOf" srcId="{B5832F34-BE98-4BE6-899E-6E81FA92E96A}" destId="{65E6A542-76FD-48E4-AB33-3D4F3BA5D9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23FD35-DAA0-46F5-AC32-D3ABF9AB74D3}" type="doc">
      <dgm:prSet loTypeId="urn:microsoft.com/office/officeart/2008/layout/LinedList" loCatId="list" qsTypeId="urn:microsoft.com/office/officeart/2005/8/quickstyle/simple1" qsCatId="simple" csTypeId="urn:microsoft.com/office/officeart/2005/8/colors/accent2_1" csCatId="accent2"/>
      <dgm:spPr/>
      <dgm:t>
        <a:bodyPr/>
        <a:lstStyle/>
        <a:p>
          <a:endParaRPr lang="en-IN"/>
        </a:p>
      </dgm:t>
    </dgm:pt>
    <dgm:pt modelId="{3A33E495-3223-4B82-B2A5-64829261CB2C}">
      <dgm:prSet/>
      <dgm:spPr/>
      <dgm:t>
        <a:bodyPr/>
        <a:lstStyle/>
        <a:p>
          <a:r>
            <a:rPr lang="hi-IN"/>
            <a:t>वेवोक्स कई कारणों से शिक्षण और सीखने की प्रक्रिया में एक मूल्यवान उपकरण हो सकता है:</a:t>
          </a:r>
          <a:endParaRPr lang="en-IN"/>
        </a:p>
      </dgm:t>
    </dgm:pt>
    <dgm:pt modelId="{DD745AE8-C6D1-4029-B888-DD6AC93808CD}" type="parTrans" cxnId="{58997736-7C5A-40C1-9036-226B0DC49098}">
      <dgm:prSet/>
      <dgm:spPr/>
      <dgm:t>
        <a:bodyPr/>
        <a:lstStyle/>
        <a:p>
          <a:endParaRPr lang="en-IN"/>
        </a:p>
      </dgm:t>
    </dgm:pt>
    <dgm:pt modelId="{3226381C-AF9C-44D3-A3C8-4BA18F5F66E2}" type="sibTrans" cxnId="{58997736-7C5A-40C1-9036-226B0DC49098}">
      <dgm:prSet/>
      <dgm:spPr/>
      <dgm:t>
        <a:bodyPr/>
        <a:lstStyle/>
        <a:p>
          <a:endParaRPr lang="en-IN"/>
        </a:p>
      </dgm:t>
    </dgm:pt>
    <dgm:pt modelId="{588094B5-1FC6-4635-BC7F-4A32069F8ACE}">
      <dgm:prSet/>
      <dgm:spPr/>
      <dgm:t>
        <a:bodyPr/>
        <a:lstStyle/>
        <a:p>
          <a:r>
            <a:rPr lang="hi-IN" b="1"/>
            <a:t>सक्रिय जुड़ाव</a:t>
          </a:r>
          <a:r>
            <a:rPr lang="hi-IN"/>
            <a:t>: वेवॉक्स छात्रों के बीच सक्रिय भागीदारी और जुड़ाव को बढ़ावा देता है। लाइव पोल, क्विज़ और वर्ड क्लाउड जैसी सुविधाएं छात्रों को निष्क्रिय रूप से व्याख्यान सुनने के बजाय सामग्री के साथ सक्रिय रूप से बातचीत करने के लिए प्रोत्साहित करती हैं।</a:t>
          </a:r>
          <a:endParaRPr lang="en-IN"/>
        </a:p>
      </dgm:t>
    </dgm:pt>
    <dgm:pt modelId="{EEB53592-B5A6-4D15-84A2-251238BDA021}" type="parTrans" cxnId="{74A28207-3111-4892-B57A-5600E1302D9D}">
      <dgm:prSet/>
      <dgm:spPr/>
      <dgm:t>
        <a:bodyPr/>
        <a:lstStyle/>
        <a:p>
          <a:endParaRPr lang="en-IN"/>
        </a:p>
      </dgm:t>
    </dgm:pt>
    <dgm:pt modelId="{CF3B6CC3-1010-4A3F-8002-34C563DE2CDA}" type="sibTrans" cxnId="{74A28207-3111-4892-B57A-5600E1302D9D}">
      <dgm:prSet/>
      <dgm:spPr/>
      <dgm:t>
        <a:bodyPr/>
        <a:lstStyle/>
        <a:p>
          <a:endParaRPr lang="en-IN"/>
        </a:p>
      </dgm:t>
    </dgm:pt>
    <dgm:pt modelId="{4F20BE77-B92B-433C-9A53-66F0532FE2C4}">
      <dgm:prSet/>
      <dgm:spPr/>
      <dgm:t>
        <a:bodyPr/>
        <a:lstStyle/>
        <a:p>
          <a:r>
            <a:rPr lang="hi-IN"/>
            <a:t>यह सक्रिय जुड़ाव सामग्री की गहरी समझ और अवधारण को बढ़ावा देकर सीखने के परिणामों को बढ़ा सकता है।</a:t>
          </a:r>
          <a:endParaRPr lang="en-IN"/>
        </a:p>
      </dgm:t>
    </dgm:pt>
    <dgm:pt modelId="{8E01A321-BB43-4347-B489-83F123FAC95C}" type="parTrans" cxnId="{DFFFA684-C3FC-4F0B-92B6-0A03ADCA56E6}">
      <dgm:prSet/>
      <dgm:spPr/>
      <dgm:t>
        <a:bodyPr/>
        <a:lstStyle/>
        <a:p>
          <a:endParaRPr lang="en-IN"/>
        </a:p>
      </dgm:t>
    </dgm:pt>
    <dgm:pt modelId="{372DEAE9-0047-482D-8E52-1A17339C91C3}" type="sibTrans" cxnId="{DFFFA684-C3FC-4F0B-92B6-0A03ADCA56E6}">
      <dgm:prSet/>
      <dgm:spPr/>
      <dgm:t>
        <a:bodyPr/>
        <a:lstStyle/>
        <a:p>
          <a:endParaRPr lang="en-IN"/>
        </a:p>
      </dgm:t>
    </dgm:pt>
    <dgm:pt modelId="{48394978-E35A-4FB6-99A0-EE9548BE1E72}" type="pres">
      <dgm:prSet presAssocID="{4123FD35-DAA0-46F5-AC32-D3ABF9AB74D3}" presName="vert0" presStyleCnt="0">
        <dgm:presLayoutVars>
          <dgm:dir/>
          <dgm:animOne val="branch"/>
          <dgm:animLvl val="lvl"/>
        </dgm:presLayoutVars>
      </dgm:prSet>
      <dgm:spPr/>
    </dgm:pt>
    <dgm:pt modelId="{D192DB05-3A4C-43BB-8B1F-33805AEEB981}" type="pres">
      <dgm:prSet presAssocID="{3A33E495-3223-4B82-B2A5-64829261CB2C}" presName="thickLine" presStyleLbl="alignNode1" presStyleIdx="0" presStyleCnt="1"/>
      <dgm:spPr/>
    </dgm:pt>
    <dgm:pt modelId="{843295B2-D315-4F7D-B5A8-3B74AC7506AC}" type="pres">
      <dgm:prSet presAssocID="{3A33E495-3223-4B82-B2A5-64829261CB2C}" presName="horz1" presStyleCnt="0"/>
      <dgm:spPr/>
    </dgm:pt>
    <dgm:pt modelId="{C2C5280F-F3B0-49F8-988B-178C90267EE2}" type="pres">
      <dgm:prSet presAssocID="{3A33E495-3223-4B82-B2A5-64829261CB2C}" presName="tx1" presStyleLbl="revTx" presStyleIdx="0" presStyleCnt="3"/>
      <dgm:spPr/>
    </dgm:pt>
    <dgm:pt modelId="{33EB989A-6096-433C-8CA3-09AB6E074670}" type="pres">
      <dgm:prSet presAssocID="{3A33E495-3223-4B82-B2A5-64829261CB2C}" presName="vert1" presStyleCnt="0"/>
      <dgm:spPr/>
    </dgm:pt>
    <dgm:pt modelId="{80261C6F-78B3-4EB2-A5E8-5749F958B163}" type="pres">
      <dgm:prSet presAssocID="{588094B5-1FC6-4635-BC7F-4A32069F8ACE}" presName="vertSpace2a" presStyleCnt="0"/>
      <dgm:spPr/>
    </dgm:pt>
    <dgm:pt modelId="{3EF21C54-772B-4320-87C9-DEE1ECC01C83}" type="pres">
      <dgm:prSet presAssocID="{588094B5-1FC6-4635-BC7F-4A32069F8ACE}" presName="horz2" presStyleCnt="0"/>
      <dgm:spPr/>
    </dgm:pt>
    <dgm:pt modelId="{AB2EE2CE-C913-4DFE-8197-BCF33AFF175B}" type="pres">
      <dgm:prSet presAssocID="{588094B5-1FC6-4635-BC7F-4A32069F8ACE}" presName="horzSpace2" presStyleCnt="0"/>
      <dgm:spPr/>
    </dgm:pt>
    <dgm:pt modelId="{B794B82F-81A0-452E-887C-17EF6603CD5D}" type="pres">
      <dgm:prSet presAssocID="{588094B5-1FC6-4635-BC7F-4A32069F8ACE}" presName="tx2" presStyleLbl="revTx" presStyleIdx="1" presStyleCnt="3"/>
      <dgm:spPr/>
    </dgm:pt>
    <dgm:pt modelId="{1401E938-6EF4-4535-BD19-C8AD02495262}" type="pres">
      <dgm:prSet presAssocID="{588094B5-1FC6-4635-BC7F-4A32069F8ACE}" presName="vert2" presStyleCnt="0"/>
      <dgm:spPr/>
    </dgm:pt>
    <dgm:pt modelId="{1EAF5927-0B95-4B34-8C76-1FCF58AC7BF3}" type="pres">
      <dgm:prSet presAssocID="{588094B5-1FC6-4635-BC7F-4A32069F8ACE}" presName="thinLine2b" presStyleLbl="callout" presStyleIdx="0" presStyleCnt="2"/>
      <dgm:spPr/>
    </dgm:pt>
    <dgm:pt modelId="{C6772FBE-12C9-49F5-9E02-D0DDDA3A71E0}" type="pres">
      <dgm:prSet presAssocID="{588094B5-1FC6-4635-BC7F-4A32069F8ACE}" presName="vertSpace2b" presStyleCnt="0"/>
      <dgm:spPr/>
    </dgm:pt>
    <dgm:pt modelId="{0484629C-1E6C-4D5B-A4BD-4B1B7AC14AC3}" type="pres">
      <dgm:prSet presAssocID="{4F20BE77-B92B-433C-9A53-66F0532FE2C4}" presName="horz2" presStyleCnt="0"/>
      <dgm:spPr/>
    </dgm:pt>
    <dgm:pt modelId="{2459EB25-10D5-4D8B-8AFA-01BD8DEF69A7}" type="pres">
      <dgm:prSet presAssocID="{4F20BE77-B92B-433C-9A53-66F0532FE2C4}" presName="horzSpace2" presStyleCnt="0"/>
      <dgm:spPr/>
    </dgm:pt>
    <dgm:pt modelId="{42B5AC4E-E78C-4BFC-BC77-B29BD2518C46}" type="pres">
      <dgm:prSet presAssocID="{4F20BE77-B92B-433C-9A53-66F0532FE2C4}" presName="tx2" presStyleLbl="revTx" presStyleIdx="2" presStyleCnt="3"/>
      <dgm:spPr/>
    </dgm:pt>
    <dgm:pt modelId="{1185236C-B1FD-4D94-B8EB-0FAAD83384A9}" type="pres">
      <dgm:prSet presAssocID="{4F20BE77-B92B-433C-9A53-66F0532FE2C4}" presName="vert2" presStyleCnt="0"/>
      <dgm:spPr/>
    </dgm:pt>
    <dgm:pt modelId="{E98B5A98-889B-4FFC-8497-16D7BDAFA36B}" type="pres">
      <dgm:prSet presAssocID="{4F20BE77-B92B-433C-9A53-66F0532FE2C4}" presName="thinLine2b" presStyleLbl="callout" presStyleIdx="1" presStyleCnt="2"/>
      <dgm:spPr/>
    </dgm:pt>
    <dgm:pt modelId="{50B9EE24-99FD-451C-935C-9B9FC608B48E}" type="pres">
      <dgm:prSet presAssocID="{4F20BE77-B92B-433C-9A53-66F0532FE2C4}" presName="vertSpace2b" presStyleCnt="0"/>
      <dgm:spPr/>
    </dgm:pt>
  </dgm:ptLst>
  <dgm:cxnLst>
    <dgm:cxn modelId="{74A28207-3111-4892-B57A-5600E1302D9D}" srcId="{3A33E495-3223-4B82-B2A5-64829261CB2C}" destId="{588094B5-1FC6-4635-BC7F-4A32069F8ACE}" srcOrd="0" destOrd="0" parTransId="{EEB53592-B5A6-4D15-84A2-251238BDA021}" sibTransId="{CF3B6CC3-1010-4A3F-8002-34C563DE2CDA}"/>
    <dgm:cxn modelId="{58997736-7C5A-40C1-9036-226B0DC49098}" srcId="{4123FD35-DAA0-46F5-AC32-D3ABF9AB74D3}" destId="{3A33E495-3223-4B82-B2A5-64829261CB2C}" srcOrd="0" destOrd="0" parTransId="{DD745AE8-C6D1-4029-B888-DD6AC93808CD}" sibTransId="{3226381C-AF9C-44D3-A3C8-4BA18F5F66E2}"/>
    <dgm:cxn modelId="{6668836C-F5C7-424D-979E-D9F973230D57}" type="presOf" srcId="{4123FD35-DAA0-46F5-AC32-D3ABF9AB74D3}" destId="{48394978-E35A-4FB6-99A0-EE9548BE1E72}" srcOrd="0" destOrd="0" presId="urn:microsoft.com/office/officeart/2008/layout/LinedList"/>
    <dgm:cxn modelId="{1AFE826E-F026-4312-A54E-18781207F17F}" type="presOf" srcId="{588094B5-1FC6-4635-BC7F-4A32069F8ACE}" destId="{B794B82F-81A0-452E-887C-17EF6603CD5D}" srcOrd="0" destOrd="0" presId="urn:microsoft.com/office/officeart/2008/layout/LinedList"/>
    <dgm:cxn modelId="{36E2A87E-C188-4DF7-9471-2882FD9902B7}" type="presOf" srcId="{3A33E495-3223-4B82-B2A5-64829261CB2C}" destId="{C2C5280F-F3B0-49F8-988B-178C90267EE2}" srcOrd="0" destOrd="0" presId="urn:microsoft.com/office/officeart/2008/layout/LinedList"/>
    <dgm:cxn modelId="{DFFFA684-C3FC-4F0B-92B6-0A03ADCA56E6}" srcId="{3A33E495-3223-4B82-B2A5-64829261CB2C}" destId="{4F20BE77-B92B-433C-9A53-66F0532FE2C4}" srcOrd="1" destOrd="0" parTransId="{8E01A321-BB43-4347-B489-83F123FAC95C}" sibTransId="{372DEAE9-0047-482D-8E52-1A17339C91C3}"/>
    <dgm:cxn modelId="{29342DEB-E8CB-403B-B3F6-16C006716A93}" type="presOf" srcId="{4F20BE77-B92B-433C-9A53-66F0532FE2C4}" destId="{42B5AC4E-E78C-4BFC-BC77-B29BD2518C46}" srcOrd="0" destOrd="0" presId="urn:microsoft.com/office/officeart/2008/layout/LinedList"/>
    <dgm:cxn modelId="{2ABDFE38-2DA6-40EB-A0C8-1AA111DEAD5F}" type="presParOf" srcId="{48394978-E35A-4FB6-99A0-EE9548BE1E72}" destId="{D192DB05-3A4C-43BB-8B1F-33805AEEB981}" srcOrd="0" destOrd="0" presId="urn:microsoft.com/office/officeart/2008/layout/LinedList"/>
    <dgm:cxn modelId="{C280C895-0637-41B0-B599-7124534B35F2}" type="presParOf" srcId="{48394978-E35A-4FB6-99A0-EE9548BE1E72}" destId="{843295B2-D315-4F7D-B5A8-3B74AC7506AC}" srcOrd="1" destOrd="0" presId="urn:microsoft.com/office/officeart/2008/layout/LinedList"/>
    <dgm:cxn modelId="{571AE29A-531A-402C-A104-B2BBE9D60F0C}" type="presParOf" srcId="{843295B2-D315-4F7D-B5A8-3B74AC7506AC}" destId="{C2C5280F-F3B0-49F8-988B-178C90267EE2}" srcOrd="0" destOrd="0" presId="urn:microsoft.com/office/officeart/2008/layout/LinedList"/>
    <dgm:cxn modelId="{9BEFD338-4EEC-4399-8856-388286840233}" type="presParOf" srcId="{843295B2-D315-4F7D-B5A8-3B74AC7506AC}" destId="{33EB989A-6096-433C-8CA3-09AB6E074670}" srcOrd="1" destOrd="0" presId="urn:microsoft.com/office/officeart/2008/layout/LinedList"/>
    <dgm:cxn modelId="{22C6D515-915A-4BAF-B158-123EDC79B8A2}" type="presParOf" srcId="{33EB989A-6096-433C-8CA3-09AB6E074670}" destId="{80261C6F-78B3-4EB2-A5E8-5749F958B163}" srcOrd="0" destOrd="0" presId="urn:microsoft.com/office/officeart/2008/layout/LinedList"/>
    <dgm:cxn modelId="{049FFD6C-6FCC-409D-9F74-0CD69D23AB0F}" type="presParOf" srcId="{33EB989A-6096-433C-8CA3-09AB6E074670}" destId="{3EF21C54-772B-4320-87C9-DEE1ECC01C83}" srcOrd="1" destOrd="0" presId="urn:microsoft.com/office/officeart/2008/layout/LinedList"/>
    <dgm:cxn modelId="{502EEEEF-C934-413A-8580-67851EB3357B}" type="presParOf" srcId="{3EF21C54-772B-4320-87C9-DEE1ECC01C83}" destId="{AB2EE2CE-C913-4DFE-8197-BCF33AFF175B}" srcOrd="0" destOrd="0" presId="urn:microsoft.com/office/officeart/2008/layout/LinedList"/>
    <dgm:cxn modelId="{05C39543-04A2-41E4-9109-534650816C4A}" type="presParOf" srcId="{3EF21C54-772B-4320-87C9-DEE1ECC01C83}" destId="{B794B82F-81A0-452E-887C-17EF6603CD5D}" srcOrd="1" destOrd="0" presId="urn:microsoft.com/office/officeart/2008/layout/LinedList"/>
    <dgm:cxn modelId="{E669CA8F-B98D-4B12-A911-5D57B285CD8D}" type="presParOf" srcId="{3EF21C54-772B-4320-87C9-DEE1ECC01C83}" destId="{1401E938-6EF4-4535-BD19-C8AD02495262}" srcOrd="2" destOrd="0" presId="urn:microsoft.com/office/officeart/2008/layout/LinedList"/>
    <dgm:cxn modelId="{DE8493F8-ACF6-419B-959F-92BFF5B84EBC}" type="presParOf" srcId="{33EB989A-6096-433C-8CA3-09AB6E074670}" destId="{1EAF5927-0B95-4B34-8C76-1FCF58AC7BF3}" srcOrd="2" destOrd="0" presId="urn:microsoft.com/office/officeart/2008/layout/LinedList"/>
    <dgm:cxn modelId="{F18112CE-C396-43B6-821C-FD7BD646B70B}" type="presParOf" srcId="{33EB989A-6096-433C-8CA3-09AB6E074670}" destId="{C6772FBE-12C9-49F5-9E02-D0DDDA3A71E0}" srcOrd="3" destOrd="0" presId="urn:microsoft.com/office/officeart/2008/layout/LinedList"/>
    <dgm:cxn modelId="{BAA09896-98BF-43CB-B68B-C2DB8E83783F}" type="presParOf" srcId="{33EB989A-6096-433C-8CA3-09AB6E074670}" destId="{0484629C-1E6C-4D5B-A4BD-4B1B7AC14AC3}" srcOrd="4" destOrd="0" presId="urn:microsoft.com/office/officeart/2008/layout/LinedList"/>
    <dgm:cxn modelId="{78E5C3D6-9916-4301-827F-92936EB9792C}" type="presParOf" srcId="{0484629C-1E6C-4D5B-A4BD-4B1B7AC14AC3}" destId="{2459EB25-10D5-4D8B-8AFA-01BD8DEF69A7}" srcOrd="0" destOrd="0" presId="urn:microsoft.com/office/officeart/2008/layout/LinedList"/>
    <dgm:cxn modelId="{846770DD-AC97-4A4B-8AA3-FB77611324A7}" type="presParOf" srcId="{0484629C-1E6C-4D5B-A4BD-4B1B7AC14AC3}" destId="{42B5AC4E-E78C-4BFC-BC77-B29BD2518C46}" srcOrd="1" destOrd="0" presId="urn:microsoft.com/office/officeart/2008/layout/LinedList"/>
    <dgm:cxn modelId="{4F40FDB2-E862-4AE2-B2D2-88BAC0252A7C}" type="presParOf" srcId="{0484629C-1E6C-4D5B-A4BD-4B1B7AC14AC3}" destId="{1185236C-B1FD-4D94-B8EB-0FAAD83384A9}" srcOrd="2" destOrd="0" presId="urn:microsoft.com/office/officeart/2008/layout/LinedList"/>
    <dgm:cxn modelId="{8FC18C9B-E68D-4A9A-90F2-8C62C1F897E9}" type="presParOf" srcId="{33EB989A-6096-433C-8CA3-09AB6E074670}" destId="{E98B5A98-889B-4FFC-8497-16D7BDAFA36B}" srcOrd="5" destOrd="0" presId="urn:microsoft.com/office/officeart/2008/layout/LinedList"/>
    <dgm:cxn modelId="{2CC15C64-B75E-4F2D-9DAA-897D62363030}" type="presParOf" srcId="{33EB989A-6096-433C-8CA3-09AB6E074670}" destId="{50B9EE24-99FD-451C-935C-9B9FC608B48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1B55A0-6AED-4C2A-A2B0-CFD319B2C4D4}"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IN"/>
        </a:p>
      </dgm:t>
    </dgm:pt>
    <dgm:pt modelId="{ED1A178F-2331-42FB-9F23-309BA9EF2F44}">
      <dgm:prSet/>
      <dgm:spPr/>
      <dgm:t>
        <a:bodyPr/>
        <a:lstStyle/>
        <a:p>
          <a:r>
            <a:rPr lang="hi-IN"/>
            <a:t>वास्तविक समय प्रतिक्रिया: वेवॉक्स प्रशिक्षकों को चुनाव, सर्वेक्षण और प्रश्नोत्तर सत्रों के माध्यम से छात्रों से वास्तविक समय पर प्रतिक्रिया इकट्ठा करने की अनुमति देता है।</a:t>
          </a:r>
          <a:endParaRPr lang="en-IN"/>
        </a:p>
      </dgm:t>
    </dgm:pt>
    <dgm:pt modelId="{BE1662DE-0399-4123-91EF-7F472D1AA59C}" type="parTrans" cxnId="{D1FF1204-46CC-4726-9E72-DCCB83B3ED8E}">
      <dgm:prSet/>
      <dgm:spPr/>
      <dgm:t>
        <a:bodyPr/>
        <a:lstStyle/>
        <a:p>
          <a:endParaRPr lang="en-IN"/>
        </a:p>
      </dgm:t>
    </dgm:pt>
    <dgm:pt modelId="{4005E491-E193-4EAB-88CE-6597AEDE91C3}" type="sibTrans" cxnId="{D1FF1204-46CC-4726-9E72-DCCB83B3ED8E}">
      <dgm:prSet/>
      <dgm:spPr/>
      <dgm:t>
        <a:bodyPr/>
        <a:lstStyle/>
        <a:p>
          <a:endParaRPr lang="en-IN"/>
        </a:p>
      </dgm:t>
    </dgm:pt>
    <dgm:pt modelId="{9F706174-3553-4AED-B9EB-69EDD2E7D75C}">
      <dgm:prSet/>
      <dgm:spPr/>
      <dgm:t>
        <a:bodyPr/>
        <a:lstStyle/>
        <a:p>
          <a:r>
            <a:rPr lang="hi-IN"/>
            <a:t>यह फीडबैक प्रशिक्षकों को छात्रों की समझ का आकलन करने, भ्रम के क्षेत्रों की पहचान करने और उनके अनुसार अपने शिक्षण दृष्टिकोण को तैयार करने में मदद कर सकता है।</a:t>
          </a:r>
          <a:endParaRPr lang="en-IN"/>
        </a:p>
      </dgm:t>
    </dgm:pt>
    <dgm:pt modelId="{03139330-AA7A-49FB-946F-19DB7EDEC3ED}" type="parTrans" cxnId="{15605A5B-82A5-4938-B6F4-E22BEE622E1F}">
      <dgm:prSet/>
      <dgm:spPr/>
      <dgm:t>
        <a:bodyPr/>
        <a:lstStyle/>
        <a:p>
          <a:endParaRPr lang="en-IN"/>
        </a:p>
      </dgm:t>
    </dgm:pt>
    <dgm:pt modelId="{193DC446-CB8D-4C2C-961D-3D0D78FD5D97}" type="sibTrans" cxnId="{15605A5B-82A5-4938-B6F4-E22BEE622E1F}">
      <dgm:prSet/>
      <dgm:spPr/>
      <dgm:t>
        <a:bodyPr/>
        <a:lstStyle/>
        <a:p>
          <a:endParaRPr lang="en-IN"/>
        </a:p>
      </dgm:t>
    </dgm:pt>
    <dgm:pt modelId="{449A1492-33AC-402B-9562-B6C7574591FA}">
      <dgm:prSet/>
      <dgm:spPr/>
      <dgm:t>
        <a:bodyPr/>
        <a:lstStyle/>
        <a:p>
          <a:r>
            <a:rPr lang="hi-IN"/>
            <a:t>यह छात्रों को सीखने की प्रक्रिया के दौरान प्रश्न पूछने और स्पष्टीकरण मांगने का अवसर भी प्रदान करता है।</a:t>
          </a:r>
          <a:endParaRPr lang="en-IN"/>
        </a:p>
      </dgm:t>
    </dgm:pt>
    <dgm:pt modelId="{A26DF29F-8F3E-4566-B76F-3DD5D50D5A43}" type="parTrans" cxnId="{D09A6780-9A33-4FD0-9F25-8FEF5412E294}">
      <dgm:prSet/>
      <dgm:spPr/>
      <dgm:t>
        <a:bodyPr/>
        <a:lstStyle/>
        <a:p>
          <a:endParaRPr lang="en-IN"/>
        </a:p>
      </dgm:t>
    </dgm:pt>
    <dgm:pt modelId="{2DF2715A-5226-47D3-A825-AEEA3974A1FB}" type="sibTrans" cxnId="{D09A6780-9A33-4FD0-9F25-8FEF5412E294}">
      <dgm:prSet/>
      <dgm:spPr/>
      <dgm:t>
        <a:bodyPr/>
        <a:lstStyle/>
        <a:p>
          <a:endParaRPr lang="en-IN"/>
        </a:p>
      </dgm:t>
    </dgm:pt>
    <dgm:pt modelId="{DE405813-11D7-417B-945F-413A26712AF2}" type="pres">
      <dgm:prSet presAssocID="{0C1B55A0-6AED-4C2A-A2B0-CFD319B2C4D4}" presName="vert0" presStyleCnt="0">
        <dgm:presLayoutVars>
          <dgm:dir/>
          <dgm:animOne val="branch"/>
          <dgm:animLvl val="lvl"/>
        </dgm:presLayoutVars>
      </dgm:prSet>
      <dgm:spPr/>
    </dgm:pt>
    <dgm:pt modelId="{ECDC108F-2E4F-445A-BEF3-3A97E9D94C21}" type="pres">
      <dgm:prSet presAssocID="{ED1A178F-2331-42FB-9F23-309BA9EF2F44}" presName="thickLine" presStyleLbl="alignNode1" presStyleIdx="0" presStyleCnt="3"/>
      <dgm:spPr/>
    </dgm:pt>
    <dgm:pt modelId="{714C8708-64BF-4667-98B4-2E3A3C6EB9C8}" type="pres">
      <dgm:prSet presAssocID="{ED1A178F-2331-42FB-9F23-309BA9EF2F44}" presName="horz1" presStyleCnt="0"/>
      <dgm:spPr/>
    </dgm:pt>
    <dgm:pt modelId="{31753CFD-E65E-40DD-BD93-760849ADE1A5}" type="pres">
      <dgm:prSet presAssocID="{ED1A178F-2331-42FB-9F23-309BA9EF2F44}" presName="tx1" presStyleLbl="revTx" presStyleIdx="0" presStyleCnt="3"/>
      <dgm:spPr/>
    </dgm:pt>
    <dgm:pt modelId="{448AE335-4F3C-41D7-AAFE-DF6C1E3BA68E}" type="pres">
      <dgm:prSet presAssocID="{ED1A178F-2331-42FB-9F23-309BA9EF2F44}" presName="vert1" presStyleCnt="0"/>
      <dgm:spPr/>
    </dgm:pt>
    <dgm:pt modelId="{6B3F926D-D721-486B-9158-968F9FE65FC5}" type="pres">
      <dgm:prSet presAssocID="{9F706174-3553-4AED-B9EB-69EDD2E7D75C}" presName="thickLine" presStyleLbl="alignNode1" presStyleIdx="1" presStyleCnt="3"/>
      <dgm:spPr/>
    </dgm:pt>
    <dgm:pt modelId="{333DD786-C4EB-4A15-9A37-88E657ABB6A5}" type="pres">
      <dgm:prSet presAssocID="{9F706174-3553-4AED-B9EB-69EDD2E7D75C}" presName="horz1" presStyleCnt="0"/>
      <dgm:spPr/>
    </dgm:pt>
    <dgm:pt modelId="{C47A503D-07C4-4B7A-8FBB-6CAF235F8E9B}" type="pres">
      <dgm:prSet presAssocID="{9F706174-3553-4AED-B9EB-69EDD2E7D75C}" presName="tx1" presStyleLbl="revTx" presStyleIdx="1" presStyleCnt="3"/>
      <dgm:spPr/>
    </dgm:pt>
    <dgm:pt modelId="{C89543CA-1993-48EE-A63D-117C44EBB394}" type="pres">
      <dgm:prSet presAssocID="{9F706174-3553-4AED-B9EB-69EDD2E7D75C}" presName="vert1" presStyleCnt="0"/>
      <dgm:spPr/>
    </dgm:pt>
    <dgm:pt modelId="{D1BE5C26-CE33-4D2D-B44F-9B28CC6DFBBE}" type="pres">
      <dgm:prSet presAssocID="{449A1492-33AC-402B-9562-B6C7574591FA}" presName="thickLine" presStyleLbl="alignNode1" presStyleIdx="2" presStyleCnt="3"/>
      <dgm:spPr/>
    </dgm:pt>
    <dgm:pt modelId="{9926CC47-6414-41F2-94F3-205ED1614E57}" type="pres">
      <dgm:prSet presAssocID="{449A1492-33AC-402B-9562-B6C7574591FA}" presName="horz1" presStyleCnt="0"/>
      <dgm:spPr/>
    </dgm:pt>
    <dgm:pt modelId="{7BC02589-DDC3-4F49-AE79-CB0EB5FF1CFD}" type="pres">
      <dgm:prSet presAssocID="{449A1492-33AC-402B-9562-B6C7574591FA}" presName="tx1" presStyleLbl="revTx" presStyleIdx="2" presStyleCnt="3"/>
      <dgm:spPr/>
    </dgm:pt>
    <dgm:pt modelId="{6E94CF4F-AA5A-4374-88F8-C8F5A16305E5}" type="pres">
      <dgm:prSet presAssocID="{449A1492-33AC-402B-9562-B6C7574591FA}" presName="vert1" presStyleCnt="0"/>
      <dgm:spPr/>
    </dgm:pt>
  </dgm:ptLst>
  <dgm:cxnLst>
    <dgm:cxn modelId="{D1FF1204-46CC-4726-9E72-DCCB83B3ED8E}" srcId="{0C1B55A0-6AED-4C2A-A2B0-CFD319B2C4D4}" destId="{ED1A178F-2331-42FB-9F23-309BA9EF2F44}" srcOrd="0" destOrd="0" parTransId="{BE1662DE-0399-4123-91EF-7F472D1AA59C}" sibTransId="{4005E491-E193-4EAB-88CE-6597AEDE91C3}"/>
    <dgm:cxn modelId="{34FD0439-592D-4F0D-9CDF-92BB5E2F0D93}" type="presOf" srcId="{ED1A178F-2331-42FB-9F23-309BA9EF2F44}" destId="{31753CFD-E65E-40DD-BD93-760849ADE1A5}" srcOrd="0" destOrd="0" presId="urn:microsoft.com/office/officeart/2008/layout/LinedList"/>
    <dgm:cxn modelId="{15605A5B-82A5-4938-B6F4-E22BEE622E1F}" srcId="{0C1B55A0-6AED-4C2A-A2B0-CFD319B2C4D4}" destId="{9F706174-3553-4AED-B9EB-69EDD2E7D75C}" srcOrd="1" destOrd="0" parTransId="{03139330-AA7A-49FB-946F-19DB7EDEC3ED}" sibTransId="{193DC446-CB8D-4C2C-961D-3D0D78FD5D97}"/>
    <dgm:cxn modelId="{D09A6780-9A33-4FD0-9F25-8FEF5412E294}" srcId="{0C1B55A0-6AED-4C2A-A2B0-CFD319B2C4D4}" destId="{449A1492-33AC-402B-9562-B6C7574591FA}" srcOrd="2" destOrd="0" parTransId="{A26DF29F-8F3E-4566-B76F-3DD5D50D5A43}" sibTransId="{2DF2715A-5226-47D3-A825-AEEA3974A1FB}"/>
    <dgm:cxn modelId="{9FFE1D9A-502C-4D31-A326-929A967ACC9F}" type="presOf" srcId="{9F706174-3553-4AED-B9EB-69EDD2E7D75C}" destId="{C47A503D-07C4-4B7A-8FBB-6CAF235F8E9B}" srcOrd="0" destOrd="0" presId="urn:microsoft.com/office/officeart/2008/layout/LinedList"/>
    <dgm:cxn modelId="{18D8C49D-FE0C-4551-B703-BE9CE0F43539}" type="presOf" srcId="{449A1492-33AC-402B-9562-B6C7574591FA}" destId="{7BC02589-DDC3-4F49-AE79-CB0EB5FF1CFD}" srcOrd="0" destOrd="0" presId="urn:microsoft.com/office/officeart/2008/layout/LinedList"/>
    <dgm:cxn modelId="{C4EE2AF6-905B-4100-A22A-44F669D84AFE}" type="presOf" srcId="{0C1B55A0-6AED-4C2A-A2B0-CFD319B2C4D4}" destId="{DE405813-11D7-417B-945F-413A26712AF2}" srcOrd="0" destOrd="0" presId="urn:microsoft.com/office/officeart/2008/layout/LinedList"/>
    <dgm:cxn modelId="{8544E0CF-E86A-4E81-9B76-69A4F3158053}" type="presParOf" srcId="{DE405813-11D7-417B-945F-413A26712AF2}" destId="{ECDC108F-2E4F-445A-BEF3-3A97E9D94C21}" srcOrd="0" destOrd="0" presId="urn:microsoft.com/office/officeart/2008/layout/LinedList"/>
    <dgm:cxn modelId="{C002F1E7-C94A-482C-AB39-4A36809D17EF}" type="presParOf" srcId="{DE405813-11D7-417B-945F-413A26712AF2}" destId="{714C8708-64BF-4667-98B4-2E3A3C6EB9C8}" srcOrd="1" destOrd="0" presId="urn:microsoft.com/office/officeart/2008/layout/LinedList"/>
    <dgm:cxn modelId="{BDD8D5A9-1BF2-4A35-B1C6-081F47BA3BD0}" type="presParOf" srcId="{714C8708-64BF-4667-98B4-2E3A3C6EB9C8}" destId="{31753CFD-E65E-40DD-BD93-760849ADE1A5}" srcOrd="0" destOrd="0" presId="urn:microsoft.com/office/officeart/2008/layout/LinedList"/>
    <dgm:cxn modelId="{3001DD64-2CB9-490D-A03E-FECF491E54F4}" type="presParOf" srcId="{714C8708-64BF-4667-98B4-2E3A3C6EB9C8}" destId="{448AE335-4F3C-41D7-AAFE-DF6C1E3BA68E}" srcOrd="1" destOrd="0" presId="urn:microsoft.com/office/officeart/2008/layout/LinedList"/>
    <dgm:cxn modelId="{BD623B33-40FB-4D07-85C8-FCA7C31619B2}" type="presParOf" srcId="{DE405813-11D7-417B-945F-413A26712AF2}" destId="{6B3F926D-D721-486B-9158-968F9FE65FC5}" srcOrd="2" destOrd="0" presId="urn:microsoft.com/office/officeart/2008/layout/LinedList"/>
    <dgm:cxn modelId="{F183BF67-873C-4481-83B8-0453D3ACCB5B}" type="presParOf" srcId="{DE405813-11D7-417B-945F-413A26712AF2}" destId="{333DD786-C4EB-4A15-9A37-88E657ABB6A5}" srcOrd="3" destOrd="0" presId="urn:microsoft.com/office/officeart/2008/layout/LinedList"/>
    <dgm:cxn modelId="{7971F649-FC20-4E3B-AE9A-DF701A4969FF}" type="presParOf" srcId="{333DD786-C4EB-4A15-9A37-88E657ABB6A5}" destId="{C47A503D-07C4-4B7A-8FBB-6CAF235F8E9B}" srcOrd="0" destOrd="0" presId="urn:microsoft.com/office/officeart/2008/layout/LinedList"/>
    <dgm:cxn modelId="{CF6262AD-4471-4685-AE05-4909F06A224D}" type="presParOf" srcId="{333DD786-C4EB-4A15-9A37-88E657ABB6A5}" destId="{C89543CA-1993-48EE-A63D-117C44EBB394}" srcOrd="1" destOrd="0" presId="urn:microsoft.com/office/officeart/2008/layout/LinedList"/>
    <dgm:cxn modelId="{5F2F0AAD-4CC5-479D-BEFE-E5E277F7542D}" type="presParOf" srcId="{DE405813-11D7-417B-945F-413A26712AF2}" destId="{D1BE5C26-CE33-4D2D-B44F-9B28CC6DFBBE}" srcOrd="4" destOrd="0" presId="urn:microsoft.com/office/officeart/2008/layout/LinedList"/>
    <dgm:cxn modelId="{811D2C75-F5CB-4581-8777-F9C655708ACF}" type="presParOf" srcId="{DE405813-11D7-417B-945F-413A26712AF2}" destId="{9926CC47-6414-41F2-94F3-205ED1614E57}" srcOrd="5" destOrd="0" presId="urn:microsoft.com/office/officeart/2008/layout/LinedList"/>
    <dgm:cxn modelId="{C3194B82-1837-40BD-9963-56C8545D72F2}" type="presParOf" srcId="{9926CC47-6414-41F2-94F3-205ED1614E57}" destId="{7BC02589-DDC3-4F49-AE79-CB0EB5FF1CFD}" srcOrd="0" destOrd="0" presId="urn:microsoft.com/office/officeart/2008/layout/LinedList"/>
    <dgm:cxn modelId="{D41D43EA-8F5C-4EF7-9E6B-35DAB5E45F0B}" type="presParOf" srcId="{9926CC47-6414-41F2-94F3-205ED1614E57}" destId="{6E94CF4F-AA5A-4374-88F8-C8F5A16305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B92FD8-B35B-4936-9CB8-50A3AC5F8D8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IN"/>
        </a:p>
      </dgm:t>
    </dgm:pt>
    <dgm:pt modelId="{1C99ACE2-3DA3-4AC2-B7E1-A2B7A0ABF15D}">
      <dgm:prSet/>
      <dgm:spPr/>
      <dgm:t>
        <a:bodyPr/>
        <a:lstStyle/>
        <a:p>
          <a:r>
            <a:rPr lang="hi-IN" b="1" dirty="0"/>
            <a:t>अनाम भागीदारी</a:t>
          </a:r>
          <a:r>
            <a:rPr lang="en-IN" b="1" dirty="0"/>
            <a:t> (Anonymous Participation)</a:t>
          </a:r>
          <a:r>
            <a:rPr lang="hi-IN" b="1" dirty="0"/>
            <a:t>: </a:t>
          </a:r>
          <a:r>
            <a:rPr lang="hi-IN" dirty="0"/>
            <a:t>वेवॉक्स अनाम भागीदारी को सक्षम बनाता है, जिससे छात्रों को निर्णय के डर के बिना प्रश्न पूछने या प्रतिक्रिया देने की अनुमति मिलती है। यह गुमनामी शर्मीले या झिझकने वाले छात्रों को अधिक स्वतंत्र रूप से भाग लेने के लिए प्रोत्साहित कर सकती है, जिससे सीखने का माहौल अधिक समावेशी हो सकता है।</a:t>
          </a:r>
          <a:endParaRPr lang="en-IN" dirty="0"/>
        </a:p>
      </dgm:t>
    </dgm:pt>
    <dgm:pt modelId="{7005ADC7-05F3-4730-A96B-63D6B8FA9C76}" type="parTrans" cxnId="{CD7452B0-DED3-4D19-9D68-D8955222782D}">
      <dgm:prSet/>
      <dgm:spPr/>
      <dgm:t>
        <a:bodyPr/>
        <a:lstStyle/>
        <a:p>
          <a:endParaRPr lang="en-IN"/>
        </a:p>
      </dgm:t>
    </dgm:pt>
    <dgm:pt modelId="{29E5C275-8DCB-4AC1-A9D3-9579E286F19A}" type="sibTrans" cxnId="{CD7452B0-DED3-4D19-9D68-D8955222782D}">
      <dgm:prSet/>
      <dgm:spPr/>
      <dgm:t>
        <a:bodyPr/>
        <a:lstStyle/>
        <a:p>
          <a:endParaRPr lang="en-IN"/>
        </a:p>
      </dgm:t>
    </dgm:pt>
    <dgm:pt modelId="{B7BD06B2-AE3D-4A3D-9A77-49898D2B74DC}">
      <dgm:prSet/>
      <dgm:spPr/>
      <dgm:t>
        <a:bodyPr/>
        <a:lstStyle/>
        <a:p>
          <a:r>
            <a:rPr lang="hi-IN" dirty="0"/>
            <a:t>मूल्यांकन और मूल्यांकन: वेवॉक्स की प्रश्नोत्तरी सुविधा का उपयोग छात्रों के सीखने का मूल्यांकन करने के लिए रचनात्मक या योगात्मक मूल्यांकन के लिए किया जा सकता है। </a:t>
          </a:r>
          <a:endParaRPr lang="en-IN" dirty="0"/>
        </a:p>
      </dgm:t>
    </dgm:pt>
    <dgm:pt modelId="{71F0F898-738A-42B5-830C-B0E2F6DBAB71}" type="parTrans" cxnId="{851B1E98-9D12-44F4-8C18-440E82BC92C1}">
      <dgm:prSet/>
      <dgm:spPr/>
      <dgm:t>
        <a:bodyPr/>
        <a:lstStyle/>
        <a:p>
          <a:endParaRPr lang="en-IN"/>
        </a:p>
      </dgm:t>
    </dgm:pt>
    <dgm:pt modelId="{87BB1223-F907-4A05-B706-947A4097303A}" type="sibTrans" cxnId="{851B1E98-9D12-44F4-8C18-440E82BC92C1}">
      <dgm:prSet/>
      <dgm:spPr/>
      <dgm:t>
        <a:bodyPr/>
        <a:lstStyle/>
        <a:p>
          <a:endParaRPr lang="en-IN"/>
        </a:p>
      </dgm:t>
    </dgm:pt>
    <dgm:pt modelId="{8300FFCA-99AD-43C1-8C9F-8876A00A3038}">
      <dgm:prSet/>
      <dgm:spPr/>
      <dgm:t>
        <a:bodyPr/>
        <a:lstStyle/>
        <a:p>
          <a:r>
            <a:rPr lang="hi-IN" dirty="0"/>
            <a:t>प्रशिक्षक छात्रों की सामग्री की समझ का परीक्षण करने और समय के साथ उनकी प्रगति को ट्रैक करने के लिए क्विज़ बना सकते हैं। </a:t>
          </a:r>
          <a:endParaRPr lang="en-IN" dirty="0"/>
        </a:p>
      </dgm:t>
    </dgm:pt>
    <dgm:pt modelId="{B81E25E3-8974-4118-8C93-51F4C67136FF}" type="parTrans" cxnId="{FBCCDE91-796F-40F7-9122-765ADB97B8CD}">
      <dgm:prSet/>
      <dgm:spPr/>
      <dgm:t>
        <a:bodyPr/>
        <a:lstStyle/>
        <a:p>
          <a:endParaRPr lang="en-IN"/>
        </a:p>
      </dgm:t>
    </dgm:pt>
    <dgm:pt modelId="{AAAB0DE3-1E76-4567-990D-62BC5B8FB667}" type="sibTrans" cxnId="{FBCCDE91-796F-40F7-9122-765ADB97B8CD}">
      <dgm:prSet/>
      <dgm:spPr/>
      <dgm:t>
        <a:bodyPr/>
        <a:lstStyle/>
        <a:p>
          <a:endParaRPr lang="en-IN"/>
        </a:p>
      </dgm:t>
    </dgm:pt>
    <dgm:pt modelId="{D9F3E6DE-D662-4CB4-8DF5-DF5F6A8623E6}">
      <dgm:prSet/>
      <dgm:spPr/>
      <dgm:t>
        <a:bodyPr/>
        <a:lstStyle/>
        <a:p>
          <a:r>
            <a:rPr lang="hi-IN" dirty="0"/>
            <a:t>वेवॉक्स द्वारा प्रदान की गई त्वरित प्रतिक्रिया प्रशिक्षकों को उन क्षेत्रों की पहचान करने की अनुमति देती है जहां छात्रों को अतिरिक्त सहायता या हस्तक्षेप की आवश्यकता हो सकती है।</a:t>
          </a:r>
          <a:endParaRPr lang="en-IN" dirty="0"/>
        </a:p>
      </dgm:t>
    </dgm:pt>
    <dgm:pt modelId="{493F7526-46FE-4B5E-9782-EF97BD5B8E0B}" type="parTrans" cxnId="{F851309A-F0B7-4E0A-8149-3817F59D3D1C}">
      <dgm:prSet/>
      <dgm:spPr/>
      <dgm:t>
        <a:bodyPr/>
        <a:lstStyle/>
        <a:p>
          <a:endParaRPr lang="en-IN"/>
        </a:p>
      </dgm:t>
    </dgm:pt>
    <dgm:pt modelId="{04D527CD-84EB-41AE-9EC8-610C25EAFBC7}" type="sibTrans" cxnId="{F851309A-F0B7-4E0A-8149-3817F59D3D1C}">
      <dgm:prSet/>
      <dgm:spPr/>
      <dgm:t>
        <a:bodyPr/>
        <a:lstStyle/>
        <a:p>
          <a:endParaRPr lang="en-IN"/>
        </a:p>
      </dgm:t>
    </dgm:pt>
    <dgm:pt modelId="{16EFACFB-AAE6-4D52-9542-C5062975D4F0}" type="pres">
      <dgm:prSet presAssocID="{97B92FD8-B35B-4936-9CB8-50A3AC5F8D8D}" presName="vert0" presStyleCnt="0">
        <dgm:presLayoutVars>
          <dgm:dir/>
          <dgm:animOne val="branch"/>
          <dgm:animLvl val="lvl"/>
        </dgm:presLayoutVars>
      </dgm:prSet>
      <dgm:spPr/>
    </dgm:pt>
    <dgm:pt modelId="{4165F031-1AD8-4A4D-9F65-414378C7CA21}" type="pres">
      <dgm:prSet presAssocID="{1C99ACE2-3DA3-4AC2-B7E1-A2B7A0ABF15D}" presName="thickLine" presStyleLbl="alignNode1" presStyleIdx="0" presStyleCnt="4"/>
      <dgm:spPr/>
    </dgm:pt>
    <dgm:pt modelId="{9F73C085-974A-44DA-A9AC-1680749410C3}" type="pres">
      <dgm:prSet presAssocID="{1C99ACE2-3DA3-4AC2-B7E1-A2B7A0ABF15D}" presName="horz1" presStyleCnt="0"/>
      <dgm:spPr/>
    </dgm:pt>
    <dgm:pt modelId="{5CC44CD6-68CC-49DB-B91A-A03618E843C6}" type="pres">
      <dgm:prSet presAssocID="{1C99ACE2-3DA3-4AC2-B7E1-A2B7A0ABF15D}" presName="tx1" presStyleLbl="revTx" presStyleIdx="0" presStyleCnt="4"/>
      <dgm:spPr/>
    </dgm:pt>
    <dgm:pt modelId="{370D1BB0-99A5-4F20-AFF3-AF2A3D822C79}" type="pres">
      <dgm:prSet presAssocID="{1C99ACE2-3DA3-4AC2-B7E1-A2B7A0ABF15D}" presName="vert1" presStyleCnt="0"/>
      <dgm:spPr/>
    </dgm:pt>
    <dgm:pt modelId="{7070994B-1BE3-4AFD-888B-98EE12598DB7}" type="pres">
      <dgm:prSet presAssocID="{B7BD06B2-AE3D-4A3D-9A77-49898D2B74DC}" presName="thickLine" presStyleLbl="alignNode1" presStyleIdx="1" presStyleCnt="4"/>
      <dgm:spPr/>
    </dgm:pt>
    <dgm:pt modelId="{4892ADA9-D41C-4942-9B62-902E2D91F415}" type="pres">
      <dgm:prSet presAssocID="{B7BD06B2-AE3D-4A3D-9A77-49898D2B74DC}" presName="horz1" presStyleCnt="0"/>
      <dgm:spPr/>
    </dgm:pt>
    <dgm:pt modelId="{F36A80E2-C86B-44A6-A648-B6330D562F9B}" type="pres">
      <dgm:prSet presAssocID="{B7BD06B2-AE3D-4A3D-9A77-49898D2B74DC}" presName="tx1" presStyleLbl="revTx" presStyleIdx="1" presStyleCnt="4"/>
      <dgm:spPr/>
    </dgm:pt>
    <dgm:pt modelId="{CA506ED6-8C28-471F-BE59-5CBE6FD703CF}" type="pres">
      <dgm:prSet presAssocID="{B7BD06B2-AE3D-4A3D-9A77-49898D2B74DC}" presName="vert1" presStyleCnt="0"/>
      <dgm:spPr/>
    </dgm:pt>
    <dgm:pt modelId="{79448337-FC32-4C50-A123-4116A55AB847}" type="pres">
      <dgm:prSet presAssocID="{8300FFCA-99AD-43C1-8C9F-8876A00A3038}" presName="thickLine" presStyleLbl="alignNode1" presStyleIdx="2" presStyleCnt="4"/>
      <dgm:spPr/>
    </dgm:pt>
    <dgm:pt modelId="{B513B022-BCCA-4009-9151-214ECD843BEA}" type="pres">
      <dgm:prSet presAssocID="{8300FFCA-99AD-43C1-8C9F-8876A00A3038}" presName="horz1" presStyleCnt="0"/>
      <dgm:spPr/>
    </dgm:pt>
    <dgm:pt modelId="{A3A4C8D5-8D1F-4D70-9E0E-C195EE1BDD98}" type="pres">
      <dgm:prSet presAssocID="{8300FFCA-99AD-43C1-8C9F-8876A00A3038}" presName="tx1" presStyleLbl="revTx" presStyleIdx="2" presStyleCnt="4"/>
      <dgm:spPr/>
    </dgm:pt>
    <dgm:pt modelId="{3B0D125A-4343-4CCA-96EA-2D2B15763D39}" type="pres">
      <dgm:prSet presAssocID="{8300FFCA-99AD-43C1-8C9F-8876A00A3038}" presName="vert1" presStyleCnt="0"/>
      <dgm:spPr/>
    </dgm:pt>
    <dgm:pt modelId="{CAC41022-578F-4F15-8764-7D504BC42FB2}" type="pres">
      <dgm:prSet presAssocID="{D9F3E6DE-D662-4CB4-8DF5-DF5F6A8623E6}" presName="thickLine" presStyleLbl="alignNode1" presStyleIdx="3" presStyleCnt="4"/>
      <dgm:spPr/>
    </dgm:pt>
    <dgm:pt modelId="{038E47CC-E814-4292-A664-8787510F5D0A}" type="pres">
      <dgm:prSet presAssocID="{D9F3E6DE-D662-4CB4-8DF5-DF5F6A8623E6}" presName="horz1" presStyleCnt="0"/>
      <dgm:spPr/>
    </dgm:pt>
    <dgm:pt modelId="{E89DB510-8CE7-45E3-A58D-382E4D795732}" type="pres">
      <dgm:prSet presAssocID="{D9F3E6DE-D662-4CB4-8DF5-DF5F6A8623E6}" presName="tx1" presStyleLbl="revTx" presStyleIdx="3" presStyleCnt="4"/>
      <dgm:spPr/>
    </dgm:pt>
    <dgm:pt modelId="{EC20C5B6-5682-4300-99F1-B81CD4055E01}" type="pres">
      <dgm:prSet presAssocID="{D9F3E6DE-D662-4CB4-8DF5-DF5F6A8623E6}" presName="vert1" presStyleCnt="0"/>
      <dgm:spPr/>
    </dgm:pt>
  </dgm:ptLst>
  <dgm:cxnLst>
    <dgm:cxn modelId="{6D537567-E4DB-403F-B241-B1933C7EA4EB}" type="presOf" srcId="{8300FFCA-99AD-43C1-8C9F-8876A00A3038}" destId="{A3A4C8D5-8D1F-4D70-9E0E-C195EE1BDD98}" srcOrd="0" destOrd="0" presId="urn:microsoft.com/office/officeart/2008/layout/LinedList"/>
    <dgm:cxn modelId="{442F7D6B-F89A-4773-B9C2-3623F39AAB14}" type="presOf" srcId="{B7BD06B2-AE3D-4A3D-9A77-49898D2B74DC}" destId="{F36A80E2-C86B-44A6-A648-B6330D562F9B}" srcOrd="0" destOrd="0" presId="urn:microsoft.com/office/officeart/2008/layout/LinedList"/>
    <dgm:cxn modelId="{F5C37B84-ADD6-420D-A33E-36DE679E4910}" type="presOf" srcId="{97B92FD8-B35B-4936-9CB8-50A3AC5F8D8D}" destId="{16EFACFB-AAE6-4D52-9542-C5062975D4F0}" srcOrd="0" destOrd="0" presId="urn:microsoft.com/office/officeart/2008/layout/LinedList"/>
    <dgm:cxn modelId="{FBCCDE91-796F-40F7-9122-765ADB97B8CD}" srcId="{97B92FD8-B35B-4936-9CB8-50A3AC5F8D8D}" destId="{8300FFCA-99AD-43C1-8C9F-8876A00A3038}" srcOrd="2" destOrd="0" parTransId="{B81E25E3-8974-4118-8C93-51F4C67136FF}" sibTransId="{AAAB0DE3-1E76-4567-990D-62BC5B8FB667}"/>
    <dgm:cxn modelId="{851B1E98-9D12-44F4-8C18-440E82BC92C1}" srcId="{97B92FD8-B35B-4936-9CB8-50A3AC5F8D8D}" destId="{B7BD06B2-AE3D-4A3D-9A77-49898D2B74DC}" srcOrd="1" destOrd="0" parTransId="{71F0F898-738A-42B5-830C-B0E2F6DBAB71}" sibTransId="{87BB1223-F907-4A05-B706-947A4097303A}"/>
    <dgm:cxn modelId="{F851309A-F0B7-4E0A-8149-3817F59D3D1C}" srcId="{97B92FD8-B35B-4936-9CB8-50A3AC5F8D8D}" destId="{D9F3E6DE-D662-4CB4-8DF5-DF5F6A8623E6}" srcOrd="3" destOrd="0" parTransId="{493F7526-46FE-4B5E-9782-EF97BD5B8E0B}" sibTransId="{04D527CD-84EB-41AE-9EC8-610C25EAFBC7}"/>
    <dgm:cxn modelId="{8FA21CAE-8471-4931-9601-BE50C1239F11}" type="presOf" srcId="{1C99ACE2-3DA3-4AC2-B7E1-A2B7A0ABF15D}" destId="{5CC44CD6-68CC-49DB-B91A-A03618E843C6}" srcOrd="0" destOrd="0" presId="urn:microsoft.com/office/officeart/2008/layout/LinedList"/>
    <dgm:cxn modelId="{CD7452B0-DED3-4D19-9D68-D8955222782D}" srcId="{97B92FD8-B35B-4936-9CB8-50A3AC5F8D8D}" destId="{1C99ACE2-3DA3-4AC2-B7E1-A2B7A0ABF15D}" srcOrd="0" destOrd="0" parTransId="{7005ADC7-05F3-4730-A96B-63D6B8FA9C76}" sibTransId="{29E5C275-8DCB-4AC1-A9D3-9579E286F19A}"/>
    <dgm:cxn modelId="{4E3CAAB4-6238-46C2-866A-2C7CE4518CC2}" type="presOf" srcId="{D9F3E6DE-D662-4CB4-8DF5-DF5F6A8623E6}" destId="{E89DB510-8CE7-45E3-A58D-382E4D795732}" srcOrd="0" destOrd="0" presId="urn:microsoft.com/office/officeart/2008/layout/LinedList"/>
    <dgm:cxn modelId="{D9629CF8-CAD7-4D8D-9451-CC9005F57029}" type="presParOf" srcId="{16EFACFB-AAE6-4D52-9542-C5062975D4F0}" destId="{4165F031-1AD8-4A4D-9F65-414378C7CA21}" srcOrd="0" destOrd="0" presId="urn:microsoft.com/office/officeart/2008/layout/LinedList"/>
    <dgm:cxn modelId="{830025EA-D189-4B2D-A505-05CE3DE5D4EA}" type="presParOf" srcId="{16EFACFB-AAE6-4D52-9542-C5062975D4F0}" destId="{9F73C085-974A-44DA-A9AC-1680749410C3}" srcOrd="1" destOrd="0" presId="urn:microsoft.com/office/officeart/2008/layout/LinedList"/>
    <dgm:cxn modelId="{577990E7-BBFF-41A9-8405-84BC0ABF1770}" type="presParOf" srcId="{9F73C085-974A-44DA-A9AC-1680749410C3}" destId="{5CC44CD6-68CC-49DB-B91A-A03618E843C6}" srcOrd="0" destOrd="0" presId="urn:microsoft.com/office/officeart/2008/layout/LinedList"/>
    <dgm:cxn modelId="{76ECE596-E86C-491B-BF22-BB71B11B421C}" type="presParOf" srcId="{9F73C085-974A-44DA-A9AC-1680749410C3}" destId="{370D1BB0-99A5-4F20-AFF3-AF2A3D822C79}" srcOrd="1" destOrd="0" presId="urn:microsoft.com/office/officeart/2008/layout/LinedList"/>
    <dgm:cxn modelId="{27E586C7-34A5-46F8-A5F4-532E093657FC}" type="presParOf" srcId="{16EFACFB-AAE6-4D52-9542-C5062975D4F0}" destId="{7070994B-1BE3-4AFD-888B-98EE12598DB7}" srcOrd="2" destOrd="0" presId="urn:microsoft.com/office/officeart/2008/layout/LinedList"/>
    <dgm:cxn modelId="{4F76C68D-0374-4BA7-9092-0F93938314B6}" type="presParOf" srcId="{16EFACFB-AAE6-4D52-9542-C5062975D4F0}" destId="{4892ADA9-D41C-4942-9B62-902E2D91F415}" srcOrd="3" destOrd="0" presId="urn:microsoft.com/office/officeart/2008/layout/LinedList"/>
    <dgm:cxn modelId="{B449DAC0-1234-444C-8E62-ED6EC6FFFCC7}" type="presParOf" srcId="{4892ADA9-D41C-4942-9B62-902E2D91F415}" destId="{F36A80E2-C86B-44A6-A648-B6330D562F9B}" srcOrd="0" destOrd="0" presId="urn:microsoft.com/office/officeart/2008/layout/LinedList"/>
    <dgm:cxn modelId="{09377B93-0587-4A57-A295-D8B46D8D2933}" type="presParOf" srcId="{4892ADA9-D41C-4942-9B62-902E2D91F415}" destId="{CA506ED6-8C28-471F-BE59-5CBE6FD703CF}" srcOrd="1" destOrd="0" presId="urn:microsoft.com/office/officeart/2008/layout/LinedList"/>
    <dgm:cxn modelId="{A9EEAA62-0EF3-40BD-9C4E-5E2F82C90E72}" type="presParOf" srcId="{16EFACFB-AAE6-4D52-9542-C5062975D4F0}" destId="{79448337-FC32-4C50-A123-4116A55AB847}" srcOrd="4" destOrd="0" presId="urn:microsoft.com/office/officeart/2008/layout/LinedList"/>
    <dgm:cxn modelId="{97D132DD-A5CD-4315-A898-EFEF35732E0C}" type="presParOf" srcId="{16EFACFB-AAE6-4D52-9542-C5062975D4F0}" destId="{B513B022-BCCA-4009-9151-214ECD843BEA}" srcOrd="5" destOrd="0" presId="urn:microsoft.com/office/officeart/2008/layout/LinedList"/>
    <dgm:cxn modelId="{421D4DD1-E262-42A7-B376-23EFCF274735}" type="presParOf" srcId="{B513B022-BCCA-4009-9151-214ECD843BEA}" destId="{A3A4C8D5-8D1F-4D70-9E0E-C195EE1BDD98}" srcOrd="0" destOrd="0" presId="urn:microsoft.com/office/officeart/2008/layout/LinedList"/>
    <dgm:cxn modelId="{8010AA60-6A24-424B-9ADA-3D35382FDC76}" type="presParOf" srcId="{B513B022-BCCA-4009-9151-214ECD843BEA}" destId="{3B0D125A-4343-4CCA-96EA-2D2B15763D39}" srcOrd="1" destOrd="0" presId="urn:microsoft.com/office/officeart/2008/layout/LinedList"/>
    <dgm:cxn modelId="{23002974-88CD-41FB-9597-43A6D5AA160E}" type="presParOf" srcId="{16EFACFB-AAE6-4D52-9542-C5062975D4F0}" destId="{CAC41022-578F-4F15-8764-7D504BC42FB2}" srcOrd="6" destOrd="0" presId="urn:microsoft.com/office/officeart/2008/layout/LinedList"/>
    <dgm:cxn modelId="{6F467D6C-6BCB-4F08-84A6-FEEAF31AE8CD}" type="presParOf" srcId="{16EFACFB-AAE6-4D52-9542-C5062975D4F0}" destId="{038E47CC-E814-4292-A664-8787510F5D0A}" srcOrd="7" destOrd="0" presId="urn:microsoft.com/office/officeart/2008/layout/LinedList"/>
    <dgm:cxn modelId="{3A85E6E4-67E3-4236-BED9-4FA012EE28B4}" type="presParOf" srcId="{038E47CC-E814-4292-A664-8787510F5D0A}" destId="{E89DB510-8CE7-45E3-A58D-382E4D795732}" srcOrd="0" destOrd="0" presId="urn:microsoft.com/office/officeart/2008/layout/LinedList"/>
    <dgm:cxn modelId="{F6F8037F-048C-4DF3-A4CA-E9D9E0E5DC9D}" type="presParOf" srcId="{038E47CC-E814-4292-A664-8787510F5D0A}" destId="{EC20C5B6-5682-4300-99F1-B81CD4055E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CE2371-5D13-40A9-A5AF-3B2645F9773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67C44BE8-F6A6-4D41-AC82-1555A2BB9FEB}">
      <dgm:prSet/>
      <dgm:spPr/>
      <dgm:t>
        <a:bodyPr/>
        <a:lstStyle/>
        <a:p>
          <a:r>
            <a:rPr lang="hi-IN" b="1" dirty="0"/>
            <a:t>लचीलापन और सुविधा: </a:t>
          </a:r>
          <a:r>
            <a:rPr lang="hi-IN" dirty="0"/>
            <a:t>वेवॉक्स एक लचीला और सुविधाजनक उपकरण है जिसका उपयोग विभिन्न शिक्षण सेटिंग्स में किया जा सकता है, जिसमें व्यक्तिगत व्याख्यान, ऑनलाइन कक्षाएं और हाइब्रिड शिक्षण वातावरण शामिल हैं। </a:t>
          </a:r>
          <a:endParaRPr lang="en-IN" dirty="0"/>
        </a:p>
      </dgm:t>
    </dgm:pt>
    <dgm:pt modelId="{DD8AAD81-E0A2-404C-8987-6AB6978D270A}" type="parTrans" cxnId="{83334F31-AD32-4CAC-AD19-30463695CFA5}">
      <dgm:prSet/>
      <dgm:spPr/>
      <dgm:t>
        <a:bodyPr/>
        <a:lstStyle/>
        <a:p>
          <a:endParaRPr lang="en-IN"/>
        </a:p>
      </dgm:t>
    </dgm:pt>
    <dgm:pt modelId="{92D68C9D-9ED4-4AD9-9120-9F34AF4B52DA}" type="sibTrans" cxnId="{83334F31-AD32-4CAC-AD19-30463695CFA5}">
      <dgm:prSet/>
      <dgm:spPr/>
      <dgm:t>
        <a:bodyPr/>
        <a:lstStyle/>
        <a:p>
          <a:endParaRPr lang="en-IN"/>
        </a:p>
      </dgm:t>
    </dgm:pt>
    <dgm:pt modelId="{27B164DA-0462-4CBB-AC50-A89DE4E02DFB}">
      <dgm:prSet/>
      <dgm:spPr/>
      <dgm:t>
        <a:bodyPr/>
        <a:lstStyle/>
        <a:p>
          <a:r>
            <a:rPr lang="hi-IN" dirty="0"/>
            <a:t>इसे इंटरनेट से जुड़े किसी भी उपकरण से एक्सेस किया जा सकता है, जिससे छात्र कहीं से भी, किसी भी समय भाग ले सकते हैं। </a:t>
          </a:r>
          <a:endParaRPr lang="en-IN" dirty="0"/>
        </a:p>
      </dgm:t>
    </dgm:pt>
    <dgm:pt modelId="{8E3DD19F-A5D4-42D6-971F-775677019E79}" type="parTrans" cxnId="{AA0541CA-0809-4419-A444-F9AC717F1867}">
      <dgm:prSet/>
      <dgm:spPr/>
      <dgm:t>
        <a:bodyPr/>
        <a:lstStyle/>
        <a:p>
          <a:endParaRPr lang="en-IN"/>
        </a:p>
      </dgm:t>
    </dgm:pt>
    <dgm:pt modelId="{86A289CB-CCC1-4451-A37C-D4A5C3F787DF}" type="sibTrans" cxnId="{AA0541CA-0809-4419-A444-F9AC717F1867}">
      <dgm:prSet/>
      <dgm:spPr/>
      <dgm:t>
        <a:bodyPr/>
        <a:lstStyle/>
        <a:p>
          <a:endParaRPr lang="en-IN"/>
        </a:p>
      </dgm:t>
    </dgm:pt>
    <dgm:pt modelId="{730E3AC2-59C8-4D51-B51A-BFF5B65FC637}">
      <dgm:prSet/>
      <dgm:spPr/>
      <dgm:t>
        <a:bodyPr/>
        <a:lstStyle/>
        <a:p>
          <a:r>
            <a:rPr lang="hi-IN"/>
            <a:t>यह लचीलापन विविध शिक्षण शैलियों और प्राथमिकताओं को समायोजित कर सकता है।</a:t>
          </a:r>
          <a:endParaRPr lang="en-IN"/>
        </a:p>
      </dgm:t>
    </dgm:pt>
    <dgm:pt modelId="{CF3DFFBF-AE9B-4FB5-A033-2D5302CB09EB}" type="parTrans" cxnId="{69206141-B3C8-4725-AD50-454F9D308190}">
      <dgm:prSet/>
      <dgm:spPr/>
      <dgm:t>
        <a:bodyPr/>
        <a:lstStyle/>
        <a:p>
          <a:endParaRPr lang="en-IN"/>
        </a:p>
      </dgm:t>
    </dgm:pt>
    <dgm:pt modelId="{B952A55C-C547-4B1F-B852-FFF88531D7A0}" type="sibTrans" cxnId="{69206141-B3C8-4725-AD50-454F9D308190}">
      <dgm:prSet/>
      <dgm:spPr/>
      <dgm:t>
        <a:bodyPr/>
        <a:lstStyle/>
        <a:p>
          <a:endParaRPr lang="en-IN"/>
        </a:p>
      </dgm:t>
    </dgm:pt>
    <dgm:pt modelId="{20EBB440-02FC-42DB-9360-F45802471F37}" type="pres">
      <dgm:prSet presAssocID="{D3CE2371-5D13-40A9-A5AF-3B2645F97735}" presName="vert0" presStyleCnt="0">
        <dgm:presLayoutVars>
          <dgm:dir/>
          <dgm:animOne val="branch"/>
          <dgm:animLvl val="lvl"/>
        </dgm:presLayoutVars>
      </dgm:prSet>
      <dgm:spPr/>
    </dgm:pt>
    <dgm:pt modelId="{0F2750E9-EE04-4089-AB8D-6260D1EA7BC6}" type="pres">
      <dgm:prSet presAssocID="{67C44BE8-F6A6-4D41-AC82-1555A2BB9FEB}" presName="thickLine" presStyleLbl="alignNode1" presStyleIdx="0" presStyleCnt="3"/>
      <dgm:spPr/>
    </dgm:pt>
    <dgm:pt modelId="{68C974BB-6C6E-4DD7-A076-D8AE5C8B547A}" type="pres">
      <dgm:prSet presAssocID="{67C44BE8-F6A6-4D41-AC82-1555A2BB9FEB}" presName="horz1" presStyleCnt="0"/>
      <dgm:spPr/>
    </dgm:pt>
    <dgm:pt modelId="{F496C481-3662-4E53-8DF7-E96303476629}" type="pres">
      <dgm:prSet presAssocID="{67C44BE8-F6A6-4D41-AC82-1555A2BB9FEB}" presName="tx1" presStyleLbl="revTx" presStyleIdx="0" presStyleCnt="3"/>
      <dgm:spPr/>
    </dgm:pt>
    <dgm:pt modelId="{3E1D3D38-142D-4AEB-AB03-33C9CF909F72}" type="pres">
      <dgm:prSet presAssocID="{67C44BE8-F6A6-4D41-AC82-1555A2BB9FEB}" presName="vert1" presStyleCnt="0"/>
      <dgm:spPr/>
    </dgm:pt>
    <dgm:pt modelId="{124C8539-2FF1-4CBC-8FC7-3EF81BE3900C}" type="pres">
      <dgm:prSet presAssocID="{27B164DA-0462-4CBB-AC50-A89DE4E02DFB}" presName="thickLine" presStyleLbl="alignNode1" presStyleIdx="1" presStyleCnt="3"/>
      <dgm:spPr/>
    </dgm:pt>
    <dgm:pt modelId="{A035F53C-A6E7-4AF1-8060-666D7470A632}" type="pres">
      <dgm:prSet presAssocID="{27B164DA-0462-4CBB-AC50-A89DE4E02DFB}" presName="horz1" presStyleCnt="0"/>
      <dgm:spPr/>
    </dgm:pt>
    <dgm:pt modelId="{DC40F954-E61B-4B4A-A4B6-C00EE7FC061A}" type="pres">
      <dgm:prSet presAssocID="{27B164DA-0462-4CBB-AC50-A89DE4E02DFB}" presName="tx1" presStyleLbl="revTx" presStyleIdx="1" presStyleCnt="3"/>
      <dgm:spPr/>
    </dgm:pt>
    <dgm:pt modelId="{05D3B5EC-F554-475E-9C29-0CDA0A3A328C}" type="pres">
      <dgm:prSet presAssocID="{27B164DA-0462-4CBB-AC50-A89DE4E02DFB}" presName="vert1" presStyleCnt="0"/>
      <dgm:spPr/>
    </dgm:pt>
    <dgm:pt modelId="{F034CA7C-F89F-404D-A316-CFDE6686C08D}" type="pres">
      <dgm:prSet presAssocID="{730E3AC2-59C8-4D51-B51A-BFF5B65FC637}" presName="thickLine" presStyleLbl="alignNode1" presStyleIdx="2" presStyleCnt="3"/>
      <dgm:spPr/>
    </dgm:pt>
    <dgm:pt modelId="{5A7FCC2E-C0AC-4DC2-BBC1-D5350CA1665E}" type="pres">
      <dgm:prSet presAssocID="{730E3AC2-59C8-4D51-B51A-BFF5B65FC637}" presName="horz1" presStyleCnt="0"/>
      <dgm:spPr/>
    </dgm:pt>
    <dgm:pt modelId="{70FCA753-6F70-4D33-8B54-09E4F8962ADC}" type="pres">
      <dgm:prSet presAssocID="{730E3AC2-59C8-4D51-B51A-BFF5B65FC637}" presName="tx1" presStyleLbl="revTx" presStyleIdx="2" presStyleCnt="3"/>
      <dgm:spPr/>
    </dgm:pt>
    <dgm:pt modelId="{BB60626A-292D-4B99-8990-2990292D7463}" type="pres">
      <dgm:prSet presAssocID="{730E3AC2-59C8-4D51-B51A-BFF5B65FC637}" presName="vert1" presStyleCnt="0"/>
      <dgm:spPr/>
    </dgm:pt>
  </dgm:ptLst>
  <dgm:cxnLst>
    <dgm:cxn modelId="{E8924504-48AF-4586-8A8E-C0026D3227FF}" type="presOf" srcId="{27B164DA-0462-4CBB-AC50-A89DE4E02DFB}" destId="{DC40F954-E61B-4B4A-A4B6-C00EE7FC061A}" srcOrd="0" destOrd="0" presId="urn:microsoft.com/office/officeart/2008/layout/LinedList"/>
    <dgm:cxn modelId="{83334F31-AD32-4CAC-AD19-30463695CFA5}" srcId="{D3CE2371-5D13-40A9-A5AF-3B2645F97735}" destId="{67C44BE8-F6A6-4D41-AC82-1555A2BB9FEB}" srcOrd="0" destOrd="0" parTransId="{DD8AAD81-E0A2-404C-8987-6AB6978D270A}" sibTransId="{92D68C9D-9ED4-4AD9-9120-9F34AF4B52DA}"/>
    <dgm:cxn modelId="{69206141-B3C8-4725-AD50-454F9D308190}" srcId="{D3CE2371-5D13-40A9-A5AF-3B2645F97735}" destId="{730E3AC2-59C8-4D51-B51A-BFF5B65FC637}" srcOrd="2" destOrd="0" parTransId="{CF3DFFBF-AE9B-4FB5-A033-2D5302CB09EB}" sibTransId="{B952A55C-C547-4B1F-B852-FFF88531D7A0}"/>
    <dgm:cxn modelId="{83C00B9E-9772-447C-B246-468952FF1314}" type="presOf" srcId="{D3CE2371-5D13-40A9-A5AF-3B2645F97735}" destId="{20EBB440-02FC-42DB-9360-F45802471F37}" srcOrd="0" destOrd="0" presId="urn:microsoft.com/office/officeart/2008/layout/LinedList"/>
    <dgm:cxn modelId="{661502A6-041E-40EF-AE0E-0E0A20626DE2}" type="presOf" srcId="{730E3AC2-59C8-4D51-B51A-BFF5B65FC637}" destId="{70FCA753-6F70-4D33-8B54-09E4F8962ADC}" srcOrd="0" destOrd="0" presId="urn:microsoft.com/office/officeart/2008/layout/LinedList"/>
    <dgm:cxn modelId="{55DEE4C5-71A5-45EC-AE50-88D91B201466}" type="presOf" srcId="{67C44BE8-F6A6-4D41-AC82-1555A2BB9FEB}" destId="{F496C481-3662-4E53-8DF7-E96303476629}" srcOrd="0" destOrd="0" presId="urn:microsoft.com/office/officeart/2008/layout/LinedList"/>
    <dgm:cxn modelId="{AA0541CA-0809-4419-A444-F9AC717F1867}" srcId="{D3CE2371-5D13-40A9-A5AF-3B2645F97735}" destId="{27B164DA-0462-4CBB-AC50-A89DE4E02DFB}" srcOrd="1" destOrd="0" parTransId="{8E3DD19F-A5D4-42D6-971F-775677019E79}" sibTransId="{86A289CB-CCC1-4451-A37C-D4A5C3F787DF}"/>
    <dgm:cxn modelId="{1D4E6ECF-F46E-456E-9591-0C4B1CEABDDA}" type="presParOf" srcId="{20EBB440-02FC-42DB-9360-F45802471F37}" destId="{0F2750E9-EE04-4089-AB8D-6260D1EA7BC6}" srcOrd="0" destOrd="0" presId="urn:microsoft.com/office/officeart/2008/layout/LinedList"/>
    <dgm:cxn modelId="{A802BC81-2759-4B79-9F92-569FF3DF131B}" type="presParOf" srcId="{20EBB440-02FC-42DB-9360-F45802471F37}" destId="{68C974BB-6C6E-4DD7-A076-D8AE5C8B547A}" srcOrd="1" destOrd="0" presId="urn:microsoft.com/office/officeart/2008/layout/LinedList"/>
    <dgm:cxn modelId="{EA6BA562-F796-4B85-A94E-AD0726C8B4DD}" type="presParOf" srcId="{68C974BB-6C6E-4DD7-A076-D8AE5C8B547A}" destId="{F496C481-3662-4E53-8DF7-E96303476629}" srcOrd="0" destOrd="0" presId="urn:microsoft.com/office/officeart/2008/layout/LinedList"/>
    <dgm:cxn modelId="{387B906C-E9EE-40FA-A836-411CBDDA3145}" type="presParOf" srcId="{68C974BB-6C6E-4DD7-A076-D8AE5C8B547A}" destId="{3E1D3D38-142D-4AEB-AB03-33C9CF909F72}" srcOrd="1" destOrd="0" presId="urn:microsoft.com/office/officeart/2008/layout/LinedList"/>
    <dgm:cxn modelId="{4CC5F620-D62F-4117-A56D-89F8FB0B8533}" type="presParOf" srcId="{20EBB440-02FC-42DB-9360-F45802471F37}" destId="{124C8539-2FF1-4CBC-8FC7-3EF81BE3900C}" srcOrd="2" destOrd="0" presId="urn:microsoft.com/office/officeart/2008/layout/LinedList"/>
    <dgm:cxn modelId="{BEFA3BFB-E06B-4E35-A8AF-5D5F81D7D75F}" type="presParOf" srcId="{20EBB440-02FC-42DB-9360-F45802471F37}" destId="{A035F53C-A6E7-4AF1-8060-666D7470A632}" srcOrd="3" destOrd="0" presId="urn:microsoft.com/office/officeart/2008/layout/LinedList"/>
    <dgm:cxn modelId="{6660756B-EAB7-42DB-9ED1-53367C66F2BB}" type="presParOf" srcId="{A035F53C-A6E7-4AF1-8060-666D7470A632}" destId="{DC40F954-E61B-4B4A-A4B6-C00EE7FC061A}" srcOrd="0" destOrd="0" presId="urn:microsoft.com/office/officeart/2008/layout/LinedList"/>
    <dgm:cxn modelId="{D5738761-31B5-4D6C-AF8D-E59E63ED3669}" type="presParOf" srcId="{A035F53C-A6E7-4AF1-8060-666D7470A632}" destId="{05D3B5EC-F554-475E-9C29-0CDA0A3A328C}" srcOrd="1" destOrd="0" presId="urn:microsoft.com/office/officeart/2008/layout/LinedList"/>
    <dgm:cxn modelId="{78112E3A-8E1C-4626-8F55-410855FC91BE}" type="presParOf" srcId="{20EBB440-02FC-42DB-9360-F45802471F37}" destId="{F034CA7C-F89F-404D-A316-CFDE6686C08D}" srcOrd="4" destOrd="0" presId="urn:microsoft.com/office/officeart/2008/layout/LinedList"/>
    <dgm:cxn modelId="{59E63B68-A43C-4516-9718-1E0B0D2DA029}" type="presParOf" srcId="{20EBB440-02FC-42DB-9360-F45802471F37}" destId="{5A7FCC2E-C0AC-4DC2-BBC1-D5350CA1665E}" srcOrd="5" destOrd="0" presId="urn:microsoft.com/office/officeart/2008/layout/LinedList"/>
    <dgm:cxn modelId="{3A1AF868-2005-42D9-885D-5F5D828DBBC1}" type="presParOf" srcId="{5A7FCC2E-C0AC-4DC2-BBC1-D5350CA1665E}" destId="{70FCA753-6F70-4D33-8B54-09E4F8962ADC}" srcOrd="0" destOrd="0" presId="urn:microsoft.com/office/officeart/2008/layout/LinedList"/>
    <dgm:cxn modelId="{5D462173-DFFA-4F6D-BB77-2E67E067C425}" type="presParOf" srcId="{5A7FCC2E-C0AC-4DC2-BBC1-D5350CA1665E}" destId="{BB60626A-292D-4B99-8990-2990292D74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0E32A-5EE3-4765-ADD9-1E3420675DBF}">
      <dsp:nvSpPr>
        <dsp:cNvPr id="0" name=""/>
        <dsp:cNvSpPr/>
      </dsp:nvSpPr>
      <dsp:spPr>
        <a:xfrm>
          <a:off x="0" y="0"/>
          <a:ext cx="5043487" cy="5043487"/>
        </a:xfrm>
        <a:prstGeom prst="pie">
          <a:avLst>
            <a:gd name="adj1" fmla="val 5400000"/>
            <a:gd name="adj2" fmla="val 162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C4707A-5C3A-467D-8DCC-284F1595281B}">
      <dsp:nvSpPr>
        <dsp:cNvPr id="0" name=""/>
        <dsp:cNvSpPr/>
      </dsp:nvSpPr>
      <dsp:spPr>
        <a:xfrm>
          <a:off x="2521743" y="0"/>
          <a:ext cx="7874793" cy="5043487"/>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hi-IN" sz="3800" kern="1200" dirty="0"/>
            <a:t>वेवॉक्स को प्रभावी ढंग से चलाने के लिए, आपको कुछ आवश्यक वस्तुओं की आवश्यकता होगी:</a:t>
          </a:r>
          <a:endParaRPr lang="en-IN" sz="3800" kern="1200" dirty="0"/>
        </a:p>
      </dsp:txBody>
      <dsp:txXfrm>
        <a:off x="2521743" y="0"/>
        <a:ext cx="3937396" cy="5043487"/>
      </dsp:txXfrm>
    </dsp:sp>
    <dsp:sp modelId="{8FF10865-546A-4EE0-9A4E-9C6C19A9DD89}">
      <dsp:nvSpPr>
        <dsp:cNvPr id="0" name=""/>
        <dsp:cNvSpPr/>
      </dsp:nvSpPr>
      <dsp:spPr>
        <a:xfrm>
          <a:off x="6459140" y="0"/>
          <a:ext cx="3937396" cy="504348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hi-IN" sz="2100" kern="1200"/>
            <a:t>डिवाइस</a:t>
          </a:r>
          <a:endParaRPr lang="en-IN" sz="2100" kern="1200"/>
        </a:p>
        <a:p>
          <a:pPr marL="228600" lvl="1" indent="-228600" algn="l" defTabSz="933450">
            <a:lnSpc>
              <a:spcPct val="90000"/>
            </a:lnSpc>
            <a:spcBef>
              <a:spcPct val="0"/>
            </a:spcBef>
            <a:spcAft>
              <a:spcPct val="15000"/>
            </a:spcAft>
            <a:buChar char="•"/>
          </a:pPr>
          <a:r>
            <a:rPr lang="hi-IN" sz="2100" kern="1200"/>
            <a:t>इंटरनेट कनेक्शन</a:t>
          </a:r>
          <a:endParaRPr lang="en-IN" sz="2100" kern="1200"/>
        </a:p>
        <a:p>
          <a:pPr marL="228600" lvl="1" indent="-228600" algn="l" defTabSz="933450">
            <a:lnSpc>
              <a:spcPct val="90000"/>
            </a:lnSpc>
            <a:spcBef>
              <a:spcPct val="0"/>
            </a:spcBef>
            <a:spcAft>
              <a:spcPct val="15000"/>
            </a:spcAft>
            <a:buChar char="•"/>
          </a:pPr>
          <a:r>
            <a:rPr lang="hi-IN" sz="2100" kern="1200"/>
            <a:t>वेवॉक्स खाता</a:t>
          </a:r>
          <a:endParaRPr lang="en-IN" sz="2100" kern="1200"/>
        </a:p>
        <a:p>
          <a:pPr marL="228600" lvl="1" indent="-228600" algn="l" defTabSz="933450">
            <a:lnSpc>
              <a:spcPct val="90000"/>
            </a:lnSpc>
            <a:spcBef>
              <a:spcPct val="0"/>
            </a:spcBef>
            <a:spcAft>
              <a:spcPct val="15000"/>
            </a:spcAft>
            <a:buChar char="•"/>
          </a:pPr>
          <a:r>
            <a:rPr lang="hi-IN" sz="2100" kern="1200"/>
            <a:t>प्रस्तुति सॉफ्टवेयर (वैकल्पिक</a:t>
          </a:r>
          <a:endParaRPr lang="en-IN" sz="2100" kern="1200"/>
        </a:p>
        <a:p>
          <a:pPr marL="228600" lvl="1" indent="-228600" algn="l" defTabSz="933450">
            <a:lnSpc>
              <a:spcPct val="90000"/>
            </a:lnSpc>
            <a:spcBef>
              <a:spcPct val="0"/>
            </a:spcBef>
            <a:spcAft>
              <a:spcPct val="15000"/>
            </a:spcAft>
            <a:buChar char="•"/>
          </a:pPr>
          <a:r>
            <a:rPr lang="hi-IN" sz="2100" kern="1200"/>
            <a:t>दर्शक</a:t>
          </a:r>
          <a:endParaRPr lang="en-IN" sz="2100" kern="1200"/>
        </a:p>
        <a:p>
          <a:pPr marL="228600" lvl="1" indent="-228600" algn="l" defTabSz="933450">
            <a:lnSpc>
              <a:spcPct val="90000"/>
            </a:lnSpc>
            <a:spcBef>
              <a:spcPct val="0"/>
            </a:spcBef>
            <a:spcAft>
              <a:spcPct val="15000"/>
            </a:spcAft>
            <a:buChar char="•"/>
          </a:pPr>
          <a:r>
            <a:rPr lang="hi-IN" sz="2100" kern="1200"/>
            <a:t>माइक्रोफोन और स्पीकर (वैकल्पिक) </a:t>
          </a:r>
          <a:endParaRPr lang="en-IN" sz="2100" kern="1200"/>
        </a:p>
        <a:p>
          <a:pPr marL="228600" lvl="1" indent="-228600" algn="l" defTabSz="933450">
            <a:lnSpc>
              <a:spcPct val="90000"/>
            </a:lnSpc>
            <a:spcBef>
              <a:spcPct val="0"/>
            </a:spcBef>
            <a:spcAft>
              <a:spcPct val="15000"/>
            </a:spcAft>
            <a:buChar char="•"/>
          </a:pPr>
          <a:r>
            <a:rPr lang="hi-IN" sz="2100" kern="1200"/>
            <a:t>वेब ब्राउज़र</a:t>
          </a:r>
          <a:r>
            <a:rPr lang="en-IN" sz="2100" kern="1200"/>
            <a:t> : Google Chrome, </a:t>
          </a:r>
          <a:r>
            <a:rPr lang="hi-IN" sz="2100" kern="1200"/>
            <a:t>मोज़िला फ़ायरफ़ॉक्स, </a:t>
          </a:r>
          <a:r>
            <a:rPr lang="en-IN" sz="2100" kern="1200"/>
            <a:t>Safari </a:t>
          </a:r>
          <a:r>
            <a:rPr lang="hi-IN" sz="2100" kern="1200"/>
            <a:t>और </a:t>
          </a:r>
          <a:r>
            <a:rPr lang="en-IN" sz="2100" kern="1200"/>
            <a:t>Microsoft Edge </a:t>
          </a:r>
          <a:r>
            <a:rPr lang="hi-IN" sz="2100" kern="1200"/>
            <a:t>जैसे लोकप्रिय ब्राउज़र समर्थित हैं।</a:t>
          </a:r>
          <a:endParaRPr lang="en-IN" sz="2100" kern="1200"/>
        </a:p>
      </dsp:txBody>
      <dsp:txXfrm>
        <a:off x="6459140" y="0"/>
        <a:ext cx="3937396" cy="50434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0678F-D3FC-49E1-8054-2FAB720DCA1F}">
      <dsp:nvSpPr>
        <dsp:cNvPr id="0" name=""/>
        <dsp:cNvSpPr/>
      </dsp:nvSpPr>
      <dsp:spPr>
        <a:xfrm>
          <a:off x="0" y="39969"/>
          <a:ext cx="10515600" cy="851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i-IN" sz="2800" kern="1200"/>
            <a:t>कुल मिलाकर, वेवॉक्स </a:t>
          </a:r>
          <a:endParaRPr lang="en-IN" sz="2800" kern="1200"/>
        </a:p>
      </dsp:txBody>
      <dsp:txXfrm>
        <a:off x="41579" y="81548"/>
        <a:ext cx="10432442" cy="768602"/>
      </dsp:txXfrm>
    </dsp:sp>
    <dsp:sp modelId="{B87F1148-4E19-48BF-BEAA-B9F413FB3BD5}">
      <dsp:nvSpPr>
        <dsp:cNvPr id="0" name=""/>
        <dsp:cNvSpPr/>
      </dsp:nvSpPr>
      <dsp:spPr>
        <a:xfrm>
          <a:off x="0" y="891729"/>
          <a:ext cx="10515600" cy="3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hi-IN" sz="2200" kern="1200"/>
            <a:t>सक्रिय जुड़ाव को बढ़ावा देकर, </a:t>
          </a:r>
          <a:endParaRPr lang="en-IN" sz="2200" kern="1200"/>
        </a:p>
        <a:p>
          <a:pPr marL="228600" lvl="1" indent="-228600" algn="l" defTabSz="977900">
            <a:lnSpc>
              <a:spcPct val="90000"/>
            </a:lnSpc>
            <a:spcBef>
              <a:spcPct val="0"/>
            </a:spcBef>
            <a:spcAft>
              <a:spcPct val="20000"/>
            </a:spcAft>
            <a:buChar char="•"/>
          </a:pPr>
          <a:r>
            <a:rPr lang="hi-IN" sz="2200" kern="1200"/>
            <a:t>वास्तविक समय की प्रतिक्रिया की सुविधा देकर, </a:t>
          </a:r>
          <a:endParaRPr lang="en-IN" sz="2200" kern="1200"/>
        </a:p>
        <a:p>
          <a:pPr marL="228600" lvl="1" indent="-228600" algn="l" defTabSz="977900">
            <a:lnSpc>
              <a:spcPct val="90000"/>
            </a:lnSpc>
            <a:spcBef>
              <a:spcPct val="0"/>
            </a:spcBef>
            <a:spcAft>
              <a:spcPct val="20000"/>
            </a:spcAft>
            <a:buChar char="•"/>
          </a:pPr>
          <a:r>
            <a:rPr lang="hi-IN" sz="2200" kern="1200"/>
            <a:t>गुमनाम भागीदारी को सक्षम करके,</a:t>
          </a:r>
          <a:endParaRPr lang="en-IN" sz="2200" kern="1200"/>
        </a:p>
        <a:p>
          <a:pPr marL="228600" lvl="1" indent="-228600" algn="l" defTabSz="977900">
            <a:lnSpc>
              <a:spcPct val="90000"/>
            </a:lnSpc>
            <a:spcBef>
              <a:spcPct val="0"/>
            </a:spcBef>
            <a:spcAft>
              <a:spcPct val="20000"/>
            </a:spcAft>
            <a:buChar char="•"/>
          </a:pPr>
          <a:r>
            <a:rPr lang="hi-IN" sz="2200" kern="1200"/>
            <a:t>मूल्यांकन और मूल्यांकन का समर्थन करके, लचीलेपन और सुविधा की पेशकश करके और </a:t>
          </a:r>
          <a:endParaRPr lang="en-IN" sz="2200" kern="1200"/>
        </a:p>
        <a:p>
          <a:pPr marL="228600" lvl="1" indent="-228600" algn="l" defTabSz="977900">
            <a:lnSpc>
              <a:spcPct val="90000"/>
            </a:lnSpc>
            <a:spcBef>
              <a:spcPct val="0"/>
            </a:spcBef>
            <a:spcAft>
              <a:spcPct val="20000"/>
            </a:spcAft>
            <a:buChar char="•"/>
          </a:pPr>
          <a:r>
            <a:rPr lang="hi-IN" sz="2200" kern="1200"/>
            <a:t>निर्देशात्मक सुधार के लिए मूल्यवान डेटा-संचालित अंतर्दृष्टि प्रदान करके शिक्षण और सीखने की प्रक्रिया को बढ़ाता है।</a:t>
          </a:r>
          <a:endParaRPr lang="en-IN" sz="2200" kern="1200"/>
        </a:p>
      </dsp:txBody>
      <dsp:txXfrm>
        <a:off x="0" y="891729"/>
        <a:ext cx="10515600" cy="3419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6826F-E50A-41DD-93C7-CC0A39590A14}">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CB02B-CF4D-4368-9D06-BC6353871FBB}">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hi-IN" sz="2100" b="1" kern="1200" dirty="0"/>
            <a:t>सेटअप: </a:t>
          </a:r>
          <a:r>
            <a:rPr lang="hi-IN" sz="2100" kern="1200" dirty="0"/>
            <a:t>आयोजक वेवॉक्स वेबसाइट पर एक खाता</a:t>
          </a:r>
          <a:r>
            <a:rPr lang="en-IN" sz="2100" kern="1200" dirty="0"/>
            <a:t> (Account)</a:t>
          </a:r>
          <a:r>
            <a:rPr lang="hi-IN" sz="2100" kern="1200" dirty="0"/>
            <a:t> बनाता है और अपना कार्यक्रम सेट करता है। वे विभिन्न पहलुओं को अनुकूलित कर सकते हैं जैसे कि इवेंट का नाम, तिथि, समय और कोई भी अतिरिक्त जानकारी जो वे प्रतिभागियों को प्रदान करना चाहते हैं।</a:t>
          </a:r>
          <a:endParaRPr lang="en-IN" sz="2100" kern="1200" dirty="0"/>
        </a:p>
      </dsp:txBody>
      <dsp:txXfrm>
        <a:off x="0" y="0"/>
        <a:ext cx="10515600" cy="2175669"/>
      </dsp:txXfrm>
    </dsp:sp>
    <dsp:sp modelId="{441B1168-5876-4A82-AEEF-D5319C1BADEA}">
      <dsp:nvSpPr>
        <dsp:cNvPr id="0" name=""/>
        <dsp:cNvSpPr/>
      </dsp:nvSpPr>
      <dsp:spPr>
        <a:xfrm>
          <a:off x="0" y="21756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F967E-F9A0-42CE-90BE-A42EFF5B6456}">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hi-IN" sz="2100" b="1" kern="1200"/>
            <a:t>प्रतिभागी पहुंच: </a:t>
          </a:r>
          <a:r>
            <a:rPr lang="hi-IN" sz="2100" kern="1200"/>
            <a:t>प्रतिभागी आयोजक द्वारा प्रदान किए गए एक अद्वितीय यूआरएल तक पहुंच कर कार्यक्रम में शामिल होते हैं। इस </a:t>
          </a:r>
          <a:r>
            <a:rPr lang="en-IN" sz="2100" kern="1200"/>
            <a:t>URL </a:t>
          </a:r>
          <a:r>
            <a:rPr lang="hi-IN" sz="2100" kern="1200"/>
            <a:t>को ईमेल, सोशल मीडिया के माध्यम से साझा किया जा सकता है, या किसी वेबसाइट पर एम्बेड किया जा सकता है। प्रतिभागी इंटरनेट से जुड़े किसी भी उपकरण, जैसे स्मार्टफोन, टैबलेट या लैपटॉप का उपयोग करके शामिल हो सकते हैं।</a:t>
          </a:r>
          <a:endParaRPr lang="en-IN" sz="2100" kern="1200"/>
        </a:p>
      </dsp:txBody>
      <dsp:txXfrm>
        <a:off x="0" y="2175669"/>
        <a:ext cx="10515600" cy="217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A3736-6325-4AB5-8EEC-018FB4EB27E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5EF8F-762C-4E4E-8E8E-96788E5B0438}">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hi-IN" sz="2400" kern="1200"/>
            <a:t>जुड़ाव उपकरण: एक बार जब प्रतिभागी कार्यक्रम में शामिल हो जाते हैं, तो वे विभिन्न तरीकों से जुड़ सकते हैं:</a:t>
          </a:r>
          <a:endParaRPr lang="en-IN" sz="2400" kern="1200"/>
        </a:p>
      </dsp:txBody>
      <dsp:txXfrm>
        <a:off x="0" y="0"/>
        <a:ext cx="2103120" cy="4351338"/>
      </dsp:txXfrm>
    </dsp:sp>
    <dsp:sp modelId="{13D1B81B-B85B-4E5D-A861-388F034DC1E7}">
      <dsp:nvSpPr>
        <dsp:cNvPr id="0" name=""/>
        <dsp:cNvSpPr/>
      </dsp:nvSpPr>
      <dsp:spPr>
        <a:xfrm>
          <a:off x="2260854" y="101134"/>
          <a:ext cx="825474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i-IN" sz="2300" b="1" kern="1200" dirty="0"/>
            <a:t>लाइव पोल: </a:t>
          </a:r>
          <a:r>
            <a:rPr lang="hi-IN" sz="2300" kern="1200" dirty="0"/>
            <a:t>आयोजक वेवॉक्स प्लेटफॉर्म पर इंटरैक्टिव पोल बना सकते हैं। प्रतिभागी इन सर्वेक्षणों पर वास्तविक समय में मतदान कर सकते हैं, और परिणाम तुरंत दर्शकों और प्रस्तुतकर्ता को प्रदर्शित किए जाते हैं।</a:t>
          </a:r>
          <a:endParaRPr lang="en-IN" sz="2300" kern="1200" dirty="0"/>
        </a:p>
      </dsp:txBody>
      <dsp:txXfrm>
        <a:off x="2260854" y="101134"/>
        <a:ext cx="8254746" cy="2022692"/>
      </dsp:txXfrm>
    </dsp:sp>
    <dsp:sp modelId="{22594798-0935-4EC8-B37F-5158C746B736}">
      <dsp:nvSpPr>
        <dsp:cNvPr id="0" name=""/>
        <dsp:cNvSpPr/>
      </dsp:nvSpPr>
      <dsp:spPr>
        <a:xfrm>
          <a:off x="2103120" y="212382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2D69FF-5393-4E9D-BE34-6E06C28051E3}">
      <dsp:nvSpPr>
        <dsp:cNvPr id="0" name=""/>
        <dsp:cNvSpPr/>
      </dsp:nvSpPr>
      <dsp:spPr>
        <a:xfrm>
          <a:off x="2260854" y="2224961"/>
          <a:ext cx="825474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hi-IN" sz="2300" b="1" kern="1200" dirty="0"/>
            <a:t>प्रश्नोत्तर सत्र: </a:t>
          </a:r>
          <a:r>
            <a:rPr lang="hi-IN" sz="2300" kern="1200" dirty="0"/>
            <a:t>प्रतिभागी वेवॉक्स मंच के माध्यम से प्रस्तुतकर्ता या पैनलिस्ट से प्रश्न पूछ सकते हैं। यदि वे चाहें तो वे गुमनाम रूप से अपने प्रश्न प्रस्तुत कर सकते हैं। दर्शकों के सामने प्रदर्शित होने से पहले आयोजक प्रश्नों को मॉडरेट कर सकते हैं।</a:t>
          </a:r>
          <a:endParaRPr lang="en-IN" sz="2300" kern="1200" dirty="0"/>
        </a:p>
      </dsp:txBody>
      <dsp:txXfrm>
        <a:off x="2260854" y="2224961"/>
        <a:ext cx="8254746" cy="2022692"/>
      </dsp:txXfrm>
    </dsp:sp>
    <dsp:sp modelId="{F08CA69E-6D0D-49E0-ADBF-FD66BBECE923}">
      <dsp:nvSpPr>
        <dsp:cNvPr id="0" name=""/>
        <dsp:cNvSpPr/>
      </dsp:nvSpPr>
      <dsp:spPr>
        <a:xfrm>
          <a:off x="2103120" y="424765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DE7A8-D548-4CD2-80D3-C63D4551B1E9}">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98C4C-1C0A-43F4-B5A8-8B383E2A280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t>वर्ड क्लाउड: </a:t>
          </a:r>
          <a:r>
            <a:rPr lang="hi-IN" sz="2200" kern="1200" dirty="0"/>
            <a:t>प्रतिभागी किसी विषय से संबंधित शब्दों या छोटे वाक्यांशों का योगदान कर सकते हैं, और वीवोक्स इनपुट के आधार पर वास्तविक समय में एक शब्द क्लाउड विज़ुअलाइज़ेशन उत्पन्न करता है।</a:t>
          </a:r>
          <a:endParaRPr lang="en-IN" sz="2200" kern="1200" dirty="0"/>
        </a:p>
      </dsp:txBody>
      <dsp:txXfrm>
        <a:off x="0" y="2124"/>
        <a:ext cx="10515600" cy="1449029"/>
      </dsp:txXfrm>
    </dsp:sp>
    <dsp:sp modelId="{F9B93921-E8AC-42AB-830F-FC5E1ECEDF93}">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67EAB-3882-436D-B56A-17ACCD15CC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t>क्विज़</a:t>
          </a:r>
          <a:r>
            <a:rPr lang="hi-IN" sz="2200" kern="1200" dirty="0"/>
            <a:t>: आयोजक किसी विषय पर प्रतिभागियों के ज्ञान का परीक्षण करने के लिए क्विज़ बना सकते हैं। प्रतिभागी व्यक्तिगत रूप से या टीमों में प्रतिस्पर्धा कर सकते हैं, और परिणाम तुरंत प्रदर्शित किए जा सकते हैं।</a:t>
          </a:r>
          <a:endParaRPr lang="en-IN" sz="2200" kern="1200" dirty="0"/>
        </a:p>
      </dsp:txBody>
      <dsp:txXfrm>
        <a:off x="0" y="1451154"/>
        <a:ext cx="10515600" cy="1449029"/>
      </dsp:txXfrm>
    </dsp:sp>
    <dsp:sp modelId="{564B8161-AD24-45BB-9D09-FAC6ADC0787E}">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2EB62-75ED-4929-9F9C-0BF79C4A9CB3}">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t>सर्वेक्षण</a:t>
          </a:r>
          <a:r>
            <a:rPr lang="hi-IN" sz="2200" kern="1200" dirty="0"/>
            <a:t>: आयोजक सर्वेक्षण के माध्यम से प्रतिभागियों से प्रतिक्रिया एकत्र कर सकते हैं। प्रतिभागी गुमनाम रूप से अपनी प्रतिक्रियाएँ दे सकते हैं, और आयोजक बाद में परिणामों का विश्लेषण कर सकते हैं।</a:t>
          </a:r>
          <a:endParaRPr lang="en-IN" sz="2200" kern="1200" dirty="0"/>
        </a:p>
      </dsp:txBody>
      <dsp:txXfrm>
        <a:off x="0" y="2900183"/>
        <a:ext cx="10515600"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76E4D-6F76-42F1-815E-55A70FE2754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6BA10-2B24-4C7D-B662-842D9A9602E0}">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hi-IN" sz="1900" b="1" kern="1200" dirty="0"/>
            <a:t>एकीकरण: </a:t>
          </a:r>
          <a:r>
            <a:rPr lang="hi-IN" sz="1900" kern="1200" dirty="0"/>
            <a:t>वेवॉक्स विभिन्न प्रेजेंटेशन टूल जैसे पावरपॉइंट, कीनोट और गूगल स्लाइड के साथ एकीकृत हो सकता है। यह प्रस्तुतकर्ताओं को अपनी प्रस्तुतियों में वेवॉक्स पोल, प्रश्न और अन्य जुड़ाव सुविधाओं को सहजता से शामिल करने की अनुमति देता है।</a:t>
          </a:r>
          <a:endParaRPr lang="en-IN" sz="1900" kern="1200" dirty="0"/>
        </a:p>
      </dsp:txBody>
      <dsp:txXfrm>
        <a:off x="0" y="0"/>
        <a:ext cx="10515600" cy="2175669"/>
      </dsp:txXfrm>
    </dsp:sp>
    <dsp:sp modelId="{BF81EF9A-0A6F-4458-9417-A8F55F03BC8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EFC7C-AE8E-4DB7-A5D2-0B4079C159A7}">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hi-IN" sz="1900" b="1" kern="1200" dirty="0"/>
            <a:t>एनालिटिक्स और रिपोर्टिंग: </a:t>
          </a:r>
          <a:r>
            <a:rPr lang="hi-IN" sz="1900" kern="1200" dirty="0"/>
            <a:t>वेवॉक्स प्रतिभागियों की सहभागिता को ट्रैक करने और इवेंट से अंतर्दृष्टि इकट्ठा करने के लिए आयोजकों को एनालिटिक्स और रिपोर्टिंग सुविधाएँ प्रदान करता है। </a:t>
          </a:r>
          <a:endParaRPr lang="en-IN" sz="1900" kern="1200" dirty="0"/>
        </a:p>
        <a:p>
          <a:pPr marL="0" lvl="0" indent="0" algn="l" defTabSz="844550">
            <a:lnSpc>
              <a:spcPct val="90000"/>
            </a:lnSpc>
            <a:spcBef>
              <a:spcPct val="0"/>
            </a:spcBef>
            <a:spcAft>
              <a:spcPct val="35000"/>
            </a:spcAft>
            <a:buNone/>
          </a:pPr>
          <a:r>
            <a:rPr lang="hi-IN" sz="1900" kern="1200" dirty="0"/>
            <a:t>आयोजक अपनी प्रस्तुति की प्रभावशीलता का मूल्यांकन करने या भविष्य में सुधार के लिए प्रतिक्रिया इकट्ठा करने के लिए मतदान परिणामों, प्रश्न प्रतिक्रियाओं और अन्य डेटा का विश्लेषण कर सकते हैं।</a:t>
          </a:r>
          <a:endParaRPr lang="en-IN" sz="1900" kern="1200" dirty="0"/>
        </a:p>
      </dsp:txBody>
      <dsp:txXfrm>
        <a:off x="0" y="2175669"/>
        <a:ext cx="10515600" cy="2175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DB05-3A4C-43BB-8B1F-33805AEEB981}">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5280F-F3B0-49F8-988B-178C90267EE2}">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hi-IN" sz="2600" kern="1200"/>
            <a:t>वेवोक्स कई कारणों से शिक्षण और सीखने की प्रक्रिया में एक मूल्यवान उपकरण हो सकता है:</a:t>
          </a:r>
          <a:endParaRPr lang="en-IN" sz="2600" kern="1200"/>
        </a:p>
      </dsp:txBody>
      <dsp:txXfrm>
        <a:off x="0" y="0"/>
        <a:ext cx="2103120" cy="4351338"/>
      </dsp:txXfrm>
    </dsp:sp>
    <dsp:sp modelId="{B794B82F-81A0-452E-887C-17EF6603CD5D}">
      <dsp:nvSpPr>
        <dsp:cNvPr id="0" name=""/>
        <dsp:cNvSpPr/>
      </dsp:nvSpPr>
      <dsp:spPr>
        <a:xfrm>
          <a:off x="2260854" y="101134"/>
          <a:ext cx="825474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a:t>सक्रिय जुड़ाव</a:t>
          </a:r>
          <a:r>
            <a:rPr lang="hi-IN" sz="2200" kern="1200"/>
            <a:t>: वेवॉक्स छात्रों के बीच सक्रिय भागीदारी और जुड़ाव को बढ़ावा देता है। लाइव पोल, क्विज़ और वर्ड क्लाउड जैसी सुविधाएं छात्रों को निष्क्रिय रूप से व्याख्यान सुनने के बजाय सामग्री के साथ सक्रिय रूप से बातचीत करने के लिए प्रोत्साहित करती हैं।</a:t>
          </a:r>
          <a:endParaRPr lang="en-IN" sz="2200" kern="1200"/>
        </a:p>
      </dsp:txBody>
      <dsp:txXfrm>
        <a:off x="2260854" y="101134"/>
        <a:ext cx="8254746" cy="2022692"/>
      </dsp:txXfrm>
    </dsp:sp>
    <dsp:sp modelId="{1EAF5927-0B95-4B34-8C76-1FCF58AC7BF3}">
      <dsp:nvSpPr>
        <dsp:cNvPr id="0" name=""/>
        <dsp:cNvSpPr/>
      </dsp:nvSpPr>
      <dsp:spPr>
        <a:xfrm>
          <a:off x="2103120" y="2123826"/>
          <a:ext cx="841248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B5AC4E-E78C-4BFC-BC77-B29BD2518C46}">
      <dsp:nvSpPr>
        <dsp:cNvPr id="0" name=""/>
        <dsp:cNvSpPr/>
      </dsp:nvSpPr>
      <dsp:spPr>
        <a:xfrm>
          <a:off x="2260854" y="2224961"/>
          <a:ext cx="825474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kern="1200"/>
            <a:t>यह सक्रिय जुड़ाव सामग्री की गहरी समझ और अवधारण को बढ़ावा देकर सीखने के परिणामों को बढ़ा सकता है।</a:t>
          </a:r>
          <a:endParaRPr lang="en-IN" sz="2200" kern="1200"/>
        </a:p>
      </dsp:txBody>
      <dsp:txXfrm>
        <a:off x="2260854" y="2224961"/>
        <a:ext cx="8254746" cy="2022692"/>
      </dsp:txXfrm>
    </dsp:sp>
    <dsp:sp modelId="{E98B5A98-889B-4FFC-8497-16D7BDAFA36B}">
      <dsp:nvSpPr>
        <dsp:cNvPr id="0" name=""/>
        <dsp:cNvSpPr/>
      </dsp:nvSpPr>
      <dsp:spPr>
        <a:xfrm>
          <a:off x="2103120" y="4247653"/>
          <a:ext cx="841248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C108F-2E4F-445A-BEF3-3A97E9D94C21}">
      <dsp:nvSpPr>
        <dsp:cNvPr id="0" name=""/>
        <dsp:cNvSpPr/>
      </dsp:nvSpPr>
      <dsp:spPr>
        <a:xfrm>
          <a:off x="0" y="2124"/>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1753CFD-E65E-40DD-BD93-760849ADE1A5}">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kern="1200"/>
            <a:t>वास्तविक समय प्रतिक्रिया: वेवॉक्स प्रशिक्षकों को चुनाव, सर्वेक्षण और प्रश्नोत्तर सत्रों के माध्यम से छात्रों से वास्तविक समय पर प्रतिक्रिया इकट्ठा करने की अनुमति देता है।</a:t>
          </a:r>
          <a:endParaRPr lang="en-IN" sz="2200" kern="1200"/>
        </a:p>
      </dsp:txBody>
      <dsp:txXfrm>
        <a:off x="0" y="2124"/>
        <a:ext cx="10515600" cy="1449029"/>
      </dsp:txXfrm>
    </dsp:sp>
    <dsp:sp modelId="{6B3F926D-D721-486B-9158-968F9FE65FC5}">
      <dsp:nvSpPr>
        <dsp:cNvPr id="0" name=""/>
        <dsp:cNvSpPr/>
      </dsp:nvSpPr>
      <dsp:spPr>
        <a:xfrm>
          <a:off x="0" y="1451154"/>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47A503D-07C4-4B7A-8FBB-6CAF235F8E9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kern="1200"/>
            <a:t>यह फीडबैक प्रशिक्षकों को छात्रों की समझ का आकलन करने, भ्रम के क्षेत्रों की पहचान करने और उनके अनुसार अपने शिक्षण दृष्टिकोण को तैयार करने में मदद कर सकता है।</a:t>
          </a:r>
          <a:endParaRPr lang="en-IN" sz="2200" kern="1200"/>
        </a:p>
      </dsp:txBody>
      <dsp:txXfrm>
        <a:off x="0" y="1451154"/>
        <a:ext cx="10515600" cy="1449029"/>
      </dsp:txXfrm>
    </dsp:sp>
    <dsp:sp modelId="{D1BE5C26-CE33-4D2D-B44F-9B28CC6DFBBE}">
      <dsp:nvSpPr>
        <dsp:cNvPr id="0" name=""/>
        <dsp:cNvSpPr/>
      </dsp:nvSpPr>
      <dsp:spPr>
        <a:xfrm>
          <a:off x="0" y="2900183"/>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BC02589-DDC3-4F49-AE79-CB0EB5FF1CFD}">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kern="1200"/>
            <a:t>यह छात्रों को सीखने की प्रक्रिया के दौरान प्रश्न पूछने और स्पष्टीकरण मांगने का अवसर भी प्रदान करता है।</a:t>
          </a:r>
          <a:endParaRPr lang="en-IN" sz="2200" kern="1200"/>
        </a:p>
      </dsp:txBody>
      <dsp:txXfrm>
        <a:off x="0" y="2900183"/>
        <a:ext cx="10515600" cy="14490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5F031-1AD8-4A4D-9F65-414378C7CA21}">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44CD6-68CC-49DB-B91A-A03618E843C6}">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hi-IN" sz="1600" b="1" kern="1200" dirty="0"/>
            <a:t>अनाम भागीदारी</a:t>
          </a:r>
          <a:r>
            <a:rPr lang="en-IN" sz="1600" b="1" kern="1200" dirty="0"/>
            <a:t> (Anonymous Participation)</a:t>
          </a:r>
          <a:r>
            <a:rPr lang="hi-IN" sz="1600" b="1" kern="1200" dirty="0"/>
            <a:t>: </a:t>
          </a:r>
          <a:r>
            <a:rPr lang="hi-IN" sz="1600" kern="1200" dirty="0"/>
            <a:t>वेवॉक्स अनाम भागीदारी को सक्षम बनाता है, जिससे छात्रों को निर्णय के डर के बिना प्रश्न पूछने या प्रतिक्रिया देने की अनुमति मिलती है। यह गुमनामी शर्मीले या झिझकने वाले छात्रों को अधिक स्वतंत्र रूप से भाग लेने के लिए प्रोत्साहित कर सकती है, जिससे सीखने का माहौल अधिक समावेशी हो सकता है।</a:t>
          </a:r>
          <a:endParaRPr lang="en-IN" sz="1600" kern="1200" dirty="0"/>
        </a:p>
      </dsp:txBody>
      <dsp:txXfrm>
        <a:off x="0" y="0"/>
        <a:ext cx="10515600" cy="1087834"/>
      </dsp:txXfrm>
    </dsp:sp>
    <dsp:sp modelId="{7070994B-1BE3-4AFD-888B-98EE12598DB7}">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A80E2-C86B-44A6-A648-B6330D562F9B}">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hi-IN" sz="1600" kern="1200" dirty="0"/>
            <a:t>मूल्यांकन और मूल्यांकन: वेवॉक्स की प्रश्नोत्तरी सुविधा का उपयोग छात्रों के सीखने का मूल्यांकन करने के लिए रचनात्मक या योगात्मक मूल्यांकन के लिए किया जा सकता है। </a:t>
          </a:r>
          <a:endParaRPr lang="en-IN" sz="1600" kern="1200" dirty="0"/>
        </a:p>
      </dsp:txBody>
      <dsp:txXfrm>
        <a:off x="0" y="1087834"/>
        <a:ext cx="10515600" cy="1087834"/>
      </dsp:txXfrm>
    </dsp:sp>
    <dsp:sp modelId="{79448337-FC32-4C50-A123-4116A55AB847}">
      <dsp:nvSpPr>
        <dsp:cNvPr id="0" name=""/>
        <dsp:cNvSpPr/>
      </dsp:nvSpPr>
      <dsp:spPr>
        <a:xfrm>
          <a:off x="0" y="217566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4C8D5-8D1F-4D70-9E0E-C195EE1BDD98}">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hi-IN" sz="1600" kern="1200" dirty="0"/>
            <a:t>प्रशिक्षक छात्रों की सामग्री की समझ का परीक्षण करने और समय के साथ उनकी प्रगति को ट्रैक करने के लिए क्विज़ बना सकते हैं। </a:t>
          </a:r>
          <a:endParaRPr lang="en-IN" sz="1600" kern="1200" dirty="0"/>
        </a:p>
      </dsp:txBody>
      <dsp:txXfrm>
        <a:off x="0" y="2175669"/>
        <a:ext cx="10515600" cy="1087834"/>
      </dsp:txXfrm>
    </dsp:sp>
    <dsp:sp modelId="{CAC41022-578F-4F15-8764-7D504BC42FB2}">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DB510-8CE7-45E3-A58D-382E4D795732}">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hi-IN" sz="1600" kern="1200" dirty="0"/>
            <a:t>वेवॉक्स द्वारा प्रदान की गई त्वरित प्रतिक्रिया प्रशिक्षकों को उन क्षेत्रों की पहचान करने की अनुमति देती है जहां छात्रों को अतिरिक्त सहायता या हस्तक्षेप की आवश्यकता हो सकती है।</a:t>
          </a:r>
          <a:endParaRPr lang="en-IN" sz="1600" kern="1200" dirty="0"/>
        </a:p>
      </dsp:txBody>
      <dsp:txXfrm>
        <a:off x="0" y="3263503"/>
        <a:ext cx="10515600" cy="1087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750E9-EE04-4089-AB8D-6260D1EA7BC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6C481-3662-4E53-8DF7-E96303476629}">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t>लचीलापन और सुविधा: </a:t>
          </a:r>
          <a:r>
            <a:rPr lang="hi-IN" sz="2200" kern="1200" dirty="0"/>
            <a:t>वेवॉक्स एक लचीला और सुविधाजनक उपकरण है जिसका उपयोग विभिन्न शिक्षण सेटिंग्स में किया जा सकता है, जिसमें व्यक्तिगत व्याख्यान, ऑनलाइन कक्षाएं और हाइब्रिड शिक्षण वातावरण शामिल हैं। </a:t>
          </a:r>
          <a:endParaRPr lang="en-IN" sz="2200" kern="1200" dirty="0"/>
        </a:p>
      </dsp:txBody>
      <dsp:txXfrm>
        <a:off x="0" y="2124"/>
        <a:ext cx="10515600" cy="1449029"/>
      </dsp:txXfrm>
    </dsp:sp>
    <dsp:sp modelId="{124C8539-2FF1-4CBC-8FC7-3EF81BE3900C}">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0F954-E61B-4B4A-A4B6-C00EE7FC061A}">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kern="1200" dirty="0"/>
            <a:t>इसे इंटरनेट से जुड़े किसी भी उपकरण से एक्सेस किया जा सकता है, जिससे छात्र कहीं से भी, किसी भी समय भाग ले सकते हैं। </a:t>
          </a:r>
          <a:endParaRPr lang="en-IN" sz="2200" kern="1200" dirty="0"/>
        </a:p>
      </dsp:txBody>
      <dsp:txXfrm>
        <a:off x="0" y="1451154"/>
        <a:ext cx="10515600" cy="1449029"/>
      </dsp:txXfrm>
    </dsp:sp>
    <dsp:sp modelId="{F034CA7C-F89F-404D-A316-CFDE6686C08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CA753-6F70-4D33-8B54-09E4F8962ADC}">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kern="1200"/>
            <a:t>यह लचीलापन विविध शिक्षण शैलियों और प्राथमिकताओं को समायोजित कर सकता है।</a:t>
          </a:r>
          <a:endParaRPr lang="en-IN" sz="2200" kern="120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E05C-7799-A987-E72A-78BA16AC54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D85F32E-1EB4-9198-A469-4FE3B01C6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4B089AC-1CA3-764D-CFE1-CB412BA5CC0F}"/>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5" name="Footer Placeholder 4">
            <a:extLst>
              <a:ext uri="{FF2B5EF4-FFF2-40B4-BE49-F238E27FC236}">
                <a16:creationId xmlns:a16="http://schemas.microsoft.com/office/drawing/2014/main" id="{ED13001B-1EE6-2B9B-1625-539EFED832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F45733-12D7-CA4C-58AD-D961D56828B8}"/>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224270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83AF-2691-1E4C-A8FA-91F7F11823B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CE030C1-BA5B-43C1-9E91-6A6A00FE2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F0BAF6-5E78-4807-6645-A49065AD977D}"/>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5" name="Footer Placeholder 4">
            <a:extLst>
              <a:ext uri="{FF2B5EF4-FFF2-40B4-BE49-F238E27FC236}">
                <a16:creationId xmlns:a16="http://schemas.microsoft.com/office/drawing/2014/main" id="{2EA3A298-DC36-10CF-7074-67C342525D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831520-7F8F-19F7-17CB-E30F9C472BBE}"/>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249312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B5961-E365-3E96-841B-5E1DBCE9D3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7148BBF-012F-E7F9-E958-C05069173C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B11145-826C-FDDC-2F54-58DDDD62D179}"/>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5" name="Footer Placeholder 4">
            <a:extLst>
              <a:ext uri="{FF2B5EF4-FFF2-40B4-BE49-F238E27FC236}">
                <a16:creationId xmlns:a16="http://schemas.microsoft.com/office/drawing/2014/main" id="{B37CAFEA-1BA9-060A-CC15-BB50EB000E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292D57-FABD-98AD-48EB-E8F736C6D1CD}"/>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29809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DBD0-8F3A-AA97-BD14-E6E5B86AF2D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1C66AED-1232-BCE2-88F8-B53869D00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70D4A4-696D-267B-E9AC-596FACED3341}"/>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5" name="Footer Placeholder 4">
            <a:extLst>
              <a:ext uri="{FF2B5EF4-FFF2-40B4-BE49-F238E27FC236}">
                <a16:creationId xmlns:a16="http://schemas.microsoft.com/office/drawing/2014/main" id="{D601485C-A4B1-5748-2C3F-77CA403FA2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7391C2-294C-2A7D-A238-E3F3A76CE65D}"/>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221382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48F3-E8CA-CF67-F06A-FA6965B98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9B8C95E-67B4-5799-4328-CF029035FD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412C88-9CF1-6DD0-66F6-AB3EEF46B673}"/>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5" name="Footer Placeholder 4">
            <a:extLst>
              <a:ext uri="{FF2B5EF4-FFF2-40B4-BE49-F238E27FC236}">
                <a16:creationId xmlns:a16="http://schemas.microsoft.com/office/drawing/2014/main" id="{EB9B1A50-58E5-1CEF-A4E5-E5705B9363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38C275-3172-C2E3-5621-4E1F0C5C011F}"/>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299187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A7B2-FC32-034D-25D9-BDA6B85B03A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998C9D4-5225-3D13-579E-E966889DEB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96BA25-10B2-B600-DB72-4569341F3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59C75F5-F4A9-3D69-81FC-DE1FE61175B4}"/>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6" name="Footer Placeholder 5">
            <a:extLst>
              <a:ext uri="{FF2B5EF4-FFF2-40B4-BE49-F238E27FC236}">
                <a16:creationId xmlns:a16="http://schemas.microsoft.com/office/drawing/2014/main" id="{4D5C6E7C-6ACF-AC4B-9EF1-D479B90F7B4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3385DE-6E94-C730-DD4A-526F134AE179}"/>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319979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D9B6-425C-8227-3281-48B1BD4C7AB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E432512-5002-84A0-6169-501FCD6F0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1DF86-2066-823C-041C-CB7D4C8EE9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F6B8ED1-4BE3-59D4-637F-E481221E04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9CD30A-EB79-3975-A641-2E95E0847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ACE2C58-0D7A-7460-650A-F71BF740B869}"/>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8" name="Footer Placeholder 7">
            <a:extLst>
              <a:ext uri="{FF2B5EF4-FFF2-40B4-BE49-F238E27FC236}">
                <a16:creationId xmlns:a16="http://schemas.microsoft.com/office/drawing/2014/main" id="{C1200F8D-02F6-9C0E-7194-AF089884205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9330860-980E-1049-D228-8C57905CF5D0}"/>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9004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429F-B1AD-6F4A-9C12-4374715A130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122BE44-54A9-2EFF-C0F2-29FBCBEF3720}"/>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4" name="Footer Placeholder 3">
            <a:extLst>
              <a:ext uri="{FF2B5EF4-FFF2-40B4-BE49-F238E27FC236}">
                <a16:creationId xmlns:a16="http://schemas.microsoft.com/office/drawing/2014/main" id="{6852391C-6FDA-0351-8F02-5D67C4A231F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452DB0F-3AA2-D327-A4E4-AD564EC5B5E7}"/>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63455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560C9-0AF0-21E0-A80F-4E07108C3446}"/>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3" name="Footer Placeholder 2">
            <a:extLst>
              <a:ext uri="{FF2B5EF4-FFF2-40B4-BE49-F238E27FC236}">
                <a16:creationId xmlns:a16="http://schemas.microsoft.com/office/drawing/2014/main" id="{D7F1A6E0-8278-5593-3A09-A8B13D3956E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C681573-CA61-D287-8D25-9AF0131BE6AE}"/>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124481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3A28-B64C-55F7-A56B-572964874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B7D6508-FC65-264A-788E-5E8F7E8D3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3FF9022-A31C-D786-694C-97F5ECA5F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B6429-B30D-F14F-A6B1-F33984E3DCD3}"/>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6" name="Footer Placeholder 5">
            <a:extLst>
              <a:ext uri="{FF2B5EF4-FFF2-40B4-BE49-F238E27FC236}">
                <a16:creationId xmlns:a16="http://schemas.microsoft.com/office/drawing/2014/main" id="{FB069A20-1A21-D25A-10BB-D4AECB7681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1BCDCF-D2DC-459F-EAAD-A00323B8D978}"/>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143866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DDCB-0899-95AB-3464-A210978EF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944F23A-8A95-BE99-5C70-74DA1915A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D4EFB08-036D-3D9A-029E-C18FEFC44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FAFF6-0711-866D-9008-7D288604C252}"/>
              </a:ext>
            </a:extLst>
          </p:cNvPr>
          <p:cNvSpPr>
            <a:spLocks noGrp="1"/>
          </p:cNvSpPr>
          <p:nvPr>
            <p:ph type="dt" sz="half" idx="10"/>
          </p:nvPr>
        </p:nvSpPr>
        <p:spPr/>
        <p:txBody>
          <a:bodyPr/>
          <a:lstStyle/>
          <a:p>
            <a:fld id="{626C9FD0-9D86-4F94-AB76-5C69C6E2C9F0}" type="datetimeFigureOut">
              <a:rPr lang="en-IN" smtClean="0"/>
              <a:t>03-05-2024</a:t>
            </a:fld>
            <a:endParaRPr lang="en-IN"/>
          </a:p>
        </p:txBody>
      </p:sp>
      <p:sp>
        <p:nvSpPr>
          <p:cNvPr id="6" name="Footer Placeholder 5">
            <a:extLst>
              <a:ext uri="{FF2B5EF4-FFF2-40B4-BE49-F238E27FC236}">
                <a16:creationId xmlns:a16="http://schemas.microsoft.com/office/drawing/2014/main" id="{D06E416F-6B76-2DFC-4F93-428B736D23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BA72A04-D824-0DD7-9D60-5F963B2E79C2}"/>
              </a:ext>
            </a:extLst>
          </p:cNvPr>
          <p:cNvSpPr>
            <a:spLocks noGrp="1"/>
          </p:cNvSpPr>
          <p:nvPr>
            <p:ph type="sldNum" sz="quarter" idx="12"/>
          </p:nvPr>
        </p:nvSpPr>
        <p:spPr/>
        <p:txBody>
          <a:bodyPr/>
          <a:lstStyle/>
          <a:p>
            <a:fld id="{7E8A11AD-614D-40B8-8A31-03F6D2F2D672}" type="slidenum">
              <a:rPr lang="en-IN" smtClean="0"/>
              <a:t>‹#›</a:t>
            </a:fld>
            <a:endParaRPr lang="en-IN"/>
          </a:p>
        </p:txBody>
      </p:sp>
    </p:spTree>
    <p:extLst>
      <p:ext uri="{BB962C8B-B14F-4D97-AF65-F5344CB8AC3E}">
        <p14:creationId xmlns:p14="http://schemas.microsoft.com/office/powerpoint/2010/main" val="101621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1359B-6922-D144-464C-B11E2D93C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C168D69-10EB-416D-8B90-730C80968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558ED4-1976-CA6F-458F-557F60C96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C9FD0-9D86-4F94-AB76-5C69C6E2C9F0}" type="datetimeFigureOut">
              <a:rPr lang="en-IN" smtClean="0"/>
              <a:t>03-05-2024</a:t>
            </a:fld>
            <a:endParaRPr lang="en-IN"/>
          </a:p>
        </p:txBody>
      </p:sp>
      <p:sp>
        <p:nvSpPr>
          <p:cNvPr id="5" name="Footer Placeholder 4">
            <a:extLst>
              <a:ext uri="{FF2B5EF4-FFF2-40B4-BE49-F238E27FC236}">
                <a16:creationId xmlns:a16="http://schemas.microsoft.com/office/drawing/2014/main" id="{6C848DF0-60F8-C61C-6467-ED9C45410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CEA93A8-9068-1038-7C5D-7E0220F03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A11AD-614D-40B8-8A31-03F6D2F2D672}" type="slidenum">
              <a:rPr lang="en-IN" smtClean="0"/>
              <a:t>‹#›</a:t>
            </a:fld>
            <a:endParaRPr lang="en-IN"/>
          </a:p>
        </p:txBody>
      </p:sp>
    </p:spTree>
    <p:extLst>
      <p:ext uri="{BB962C8B-B14F-4D97-AF65-F5344CB8AC3E}">
        <p14:creationId xmlns:p14="http://schemas.microsoft.com/office/powerpoint/2010/main" val="116303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FF21D-071D-DAE0-8A96-830BFDC1216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76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EA9B97-8ACC-41B1-362B-CC516F1CE51C}"/>
              </a:ext>
            </a:extLst>
          </p:cNvPr>
          <p:cNvGraphicFramePr>
            <a:graphicFrameLocks noGrp="1"/>
          </p:cNvGraphicFramePr>
          <p:nvPr>
            <p:ph idx="1"/>
            <p:extLst>
              <p:ext uri="{D42A27DB-BD31-4B8C-83A1-F6EECF244321}">
                <p14:modId xmlns:p14="http://schemas.microsoft.com/office/powerpoint/2010/main" val="3126523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25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9FA3C81-E8BF-A257-9564-177939C3B1F8}"/>
              </a:ext>
            </a:extLst>
          </p:cNvPr>
          <p:cNvGraphicFramePr>
            <a:graphicFrameLocks noGrp="1"/>
          </p:cNvGraphicFramePr>
          <p:nvPr>
            <p:ph idx="1"/>
            <p:extLst>
              <p:ext uri="{D42A27DB-BD31-4B8C-83A1-F6EECF244321}">
                <p14:modId xmlns:p14="http://schemas.microsoft.com/office/powerpoint/2010/main" val="41448857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34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73B79B-61C8-2459-56D1-1415E510B721}"/>
              </a:ext>
            </a:extLst>
          </p:cNvPr>
          <p:cNvSpPr>
            <a:spLocks noGrp="1"/>
          </p:cNvSpPr>
          <p:nvPr>
            <p:ph idx="1"/>
          </p:nvPr>
        </p:nvSpPr>
        <p:spPr/>
        <p:txBody>
          <a:bodyPr>
            <a:normAutofit/>
          </a:bodyPr>
          <a:lstStyle/>
          <a:p>
            <a:r>
              <a:rPr lang="hi-IN" b="1" dirty="0"/>
              <a:t>डेटा-संचालित अंतर्दृष्टि</a:t>
            </a:r>
            <a:r>
              <a:rPr lang="hi-IN" dirty="0"/>
              <a:t>: वेवॉक्स प्रशिक्षकों को मूल्यवान डेटा और छात्र जुड़ाव और प्रदर्शन में अंतर्दृष्टि प्रदान करता है।</a:t>
            </a:r>
            <a:endParaRPr lang="en-IN" dirty="0"/>
          </a:p>
          <a:p>
            <a:r>
              <a:rPr lang="hi-IN" dirty="0"/>
              <a:t> एनालिटिक्स और रिपोर्टिंग सुविधाएँ प्रशिक्षकों को उनकी शिक्षण रणनीतियों की प्रभावशीलता का आकलन करने और निर्देशात्मक सुधार के लिए डेटा-संचालित निर्णय लेने के लिए भागीदारी दर, प्रश्नोत्तरी परिणाम और अन्य मैट्रिक्स का विश्लेषण करने की अनुमति देती हैं।</a:t>
            </a:r>
          </a:p>
          <a:p>
            <a:endParaRPr lang="en-IN" dirty="0"/>
          </a:p>
        </p:txBody>
      </p:sp>
    </p:spTree>
    <p:extLst>
      <p:ext uri="{BB962C8B-B14F-4D97-AF65-F5344CB8AC3E}">
        <p14:creationId xmlns:p14="http://schemas.microsoft.com/office/powerpoint/2010/main" val="198139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91A584-22EF-C17D-E901-2735F658695E}"/>
              </a:ext>
            </a:extLst>
          </p:cNvPr>
          <p:cNvGraphicFramePr>
            <a:graphicFrameLocks noGrp="1"/>
          </p:cNvGraphicFramePr>
          <p:nvPr>
            <p:ph idx="1"/>
            <p:extLst>
              <p:ext uri="{D42A27DB-BD31-4B8C-83A1-F6EECF244321}">
                <p14:modId xmlns:p14="http://schemas.microsoft.com/office/powerpoint/2010/main" val="13488622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03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DF839F-070E-8E0D-A964-825CE1B20B8F}"/>
              </a:ext>
            </a:extLst>
          </p:cNvPr>
          <p:cNvPicPr>
            <a:picLocks noChangeAspect="1"/>
          </p:cNvPicPr>
          <p:nvPr/>
        </p:nvPicPr>
        <p:blipFill>
          <a:blip r:embed="rId2"/>
          <a:stretch>
            <a:fillRect/>
          </a:stretch>
        </p:blipFill>
        <p:spPr>
          <a:xfrm>
            <a:off x="428624" y="400050"/>
            <a:ext cx="11358563" cy="5672138"/>
          </a:xfrm>
          <a:prstGeom prst="rect">
            <a:avLst/>
          </a:prstGeom>
        </p:spPr>
      </p:pic>
    </p:spTree>
    <p:extLst>
      <p:ext uri="{BB962C8B-B14F-4D97-AF65-F5344CB8AC3E}">
        <p14:creationId xmlns:p14="http://schemas.microsoft.com/office/powerpoint/2010/main" val="57338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B691-1528-6462-BA8C-30E017473F88}"/>
              </a:ext>
            </a:extLst>
          </p:cNvPr>
          <p:cNvSpPr>
            <a:spLocks noGrp="1"/>
          </p:cNvSpPr>
          <p:nvPr>
            <p:ph type="title"/>
          </p:nvPr>
        </p:nvSpPr>
        <p:spPr/>
        <p:txBody>
          <a:bodyPr/>
          <a:lstStyle/>
          <a:p>
            <a:r>
              <a:rPr lang="en-IN" b="1" dirty="0"/>
              <a:t>VEVOX</a:t>
            </a:r>
            <a:r>
              <a:rPr lang="en-IN" dirty="0"/>
              <a:t> (</a:t>
            </a:r>
            <a:r>
              <a:rPr lang="hi-IN" dirty="0"/>
              <a:t>वेवॉक्स</a:t>
            </a:r>
            <a:r>
              <a:rPr lang="en-IN" dirty="0"/>
              <a:t>) </a:t>
            </a:r>
            <a:r>
              <a:rPr lang="hi-IN" dirty="0"/>
              <a:t>क्या है ?</a:t>
            </a:r>
            <a:endParaRPr lang="en-IN" dirty="0"/>
          </a:p>
        </p:txBody>
      </p:sp>
      <p:sp>
        <p:nvSpPr>
          <p:cNvPr id="3" name="Content Placeholder 2">
            <a:extLst>
              <a:ext uri="{FF2B5EF4-FFF2-40B4-BE49-F238E27FC236}">
                <a16:creationId xmlns:a16="http://schemas.microsoft.com/office/drawing/2014/main" id="{342863F8-ABE6-FA4B-3B8F-268A00C1BC3C}"/>
              </a:ext>
            </a:extLst>
          </p:cNvPr>
          <p:cNvSpPr>
            <a:spLocks noGrp="1"/>
          </p:cNvSpPr>
          <p:nvPr>
            <p:ph sz="half" idx="1"/>
          </p:nvPr>
        </p:nvSpPr>
        <p:spPr/>
        <p:txBody>
          <a:bodyPr/>
          <a:lstStyle/>
          <a:p>
            <a:r>
              <a:rPr lang="hi-IN" dirty="0"/>
              <a:t>वेवॉक्स एक क्लाउड-आधारित ऑडियंस एंगेजमेंट प्लेटफ़ॉर्म है जिसे लाइव इवेंट, मीटिंग और प्रस्तुतियों के दौरान बातचीत और भागीदारी की सुविधा के लिए डिज़ाइन किया गया है।</a:t>
            </a:r>
            <a:endParaRPr lang="en-IN" dirty="0"/>
          </a:p>
        </p:txBody>
      </p:sp>
      <p:sp>
        <p:nvSpPr>
          <p:cNvPr id="5" name="Content Placeholder 4">
            <a:extLst>
              <a:ext uri="{FF2B5EF4-FFF2-40B4-BE49-F238E27FC236}">
                <a16:creationId xmlns:a16="http://schemas.microsoft.com/office/drawing/2014/main" id="{8F66DE3E-3F0B-4E82-9861-3454B80ECB9F}"/>
              </a:ext>
            </a:extLst>
          </p:cNvPr>
          <p:cNvSpPr>
            <a:spLocks noGrp="1"/>
          </p:cNvSpPr>
          <p:nvPr>
            <p:ph sz="half" idx="2"/>
          </p:nvPr>
        </p:nvSpPr>
        <p:spPr/>
        <p:txBody>
          <a:bodyPr/>
          <a:lstStyle/>
          <a:p>
            <a:endParaRPr lang="en-IN"/>
          </a:p>
        </p:txBody>
      </p:sp>
      <p:pic>
        <p:nvPicPr>
          <p:cNvPr id="4" name="Picture 3">
            <a:extLst>
              <a:ext uri="{FF2B5EF4-FFF2-40B4-BE49-F238E27FC236}">
                <a16:creationId xmlns:a16="http://schemas.microsoft.com/office/drawing/2014/main" id="{7DD44B23-9560-117D-B879-CD350AAC7095}"/>
              </a:ext>
            </a:extLst>
          </p:cNvPr>
          <p:cNvPicPr>
            <a:picLocks noChangeAspect="1"/>
          </p:cNvPicPr>
          <p:nvPr/>
        </p:nvPicPr>
        <p:blipFill>
          <a:blip r:embed="rId2"/>
          <a:stretch>
            <a:fillRect/>
          </a:stretch>
        </p:blipFill>
        <p:spPr>
          <a:xfrm>
            <a:off x="6329362" y="1825625"/>
            <a:ext cx="4757737" cy="4351338"/>
          </a:xfrm>
          <a:prstGeom prst="rect">
            <a:avLst/>
          </a:prstGeom>
        </p:spPr>
      </p:pic>
    </p:spTree>
    <p:extLst>
      <p:ext uri="{BB962C8B-B14F-4D97-AF65-F5344CB8AC3E}">
        <p14:creationId xmlns:p14="http://schemas.microsoft.com/office/powerpoint/2010/main" val="317541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F74EC13-F14B-A747-2347-21D4A16A52E4}"/>
              </a:ext>
            </a:extLst>
          </p:cNvPr>
          <p:cNvGraphicFramePr>
            <a:graphicFrameLocks noGrp="1"/>
          </p:cNvGraphicFramePr>
          <p:nvPr>
            <p:ph idx="1"/>
            <p:extLst>
              <p:ext uri="{D42A27DB-BD31-4B8C-83A1-F6EECF244321}">
                <p14:modId xmlns:p14="http://schemas.microsoft.com/office/powerpoint/2010/main" val="1685361508"/>
              </p:ext>
            </p:extLst>
          </p:nvPr>
        </p:nvGraphicFramePr>
        <p:xfrm>
          <a:off x="1514475" y="1557338"/>
          <a:ext cx="10396537"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11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CF4E-B8BC-FD86-E27E-A23705B66A28}"/>
              </a:ext>
            </a:extLst>
          </p:cNvPr>
          <p:cNvSpPr>
            <a:spLocks noGrp="1"/>
          </p:cNvSpPr>
          <p:nvPr>
            <p:ph type="title"/>
          </p:nvPr>
        </p:nvSpPr>
        <p:spPr/>
        <p:txBody>
          <a:bodyPr/>
          <a:lstStyle/>
          <a:p>
            <a:r>
              <a:rPr lang="hi-IN" dirty="0"/>
              <a:t>यह ऐसे काम करता है:</a:t>
            </a:r>
            <a:endParaRPr lang="en-IN" dirty="0"/>
          </a:p>
        </p:txBody>
      </p:sp>
      <p:graphicFrame>
        <p:nvGraphicFramePr>
          <p:cNvPr id="4" name="Content Placeholder 3">
            <a:extLst>
              <a:ext uri="{FF2B5EF4-FFF2-40B4-BE49-F238E27FC236}">
                <a16:creationId xmlns:a16="http://schemas.microsoft.com/office/drawing/2014/main" id="{1FE53C7C-98DD-9C4D-D2FA-86B81CB5998B}"/>
              </a:ext>
            </a:extLst>
          </p:cNvPr>
          <p:cNvGraphicFramePr>
            <a:graphicFrameLocks noGrp="1"/>
          </p:cNvGraphicFramePr>
          <p:nvPr>
            <p:ph idx="1"/>
            <p:extLst>
              <p:ext uri="{D42A27DB-BD31-4B8C-83A1-F6EECF244321}">
                <p14:modId xmlns:p14="http://schemas.microsoft.com/office/powerpoint/2010/main" val="35949262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62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5BA908A-B564-21B8-ADDE-9B094D7938B8}"/>
              </a:ext>
            </a:extLst>
          </p:cNvPr>
          <p:cNvGraphicFramePr>
            <a:graphicFrameLocks noGrp="1"/>
          </p:cNvGraphicFramePr>
          <p:nvPr>
            <p:ph idx="1"/>
            <p:extLst>
              <p:ext uri="{D42A27DB-BD31-4B8C-83A1-F6EECF244321}">
                <p14:modId xmlns:p14="http://schemas.microsoft.com/office/powerpoint/2010/main" val="41289989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54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B530EFC-80D2-69B6-538B-D31EEEDB0BAA}"/>
              </a:ext>
            </a:extLst>
          </p:cNvPr>
          <p:cNvGraphicFramePr>
            <a:graphicFrameLocks noGrp="1"/>
          </p:cNvGraphicFramePr>
          <p:nvPr>
            <p:ph idx="1"/>
            <p:extLst>
              <p:ext uri="{D42A27DB-BD31-4B8C-83A1-F6EECF244321}">
                <p14:modId xmlns:p14="http://schemas.microsoft.com/office/powerpoint/2010/main" val="11343190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39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0E58F9-4832-D1CC-EA23-2C3F06014B70}"/>
              </a:ext>
            </a:extLst>
          </p:cNvPr>
          <p:cNvGraphicFramePr>
            <a:graphicFrameLocks noGrp="1"/>
          </p:cNvGraphicFramePr>
          <p:nvPr>
            <p:ph idx="1"/>
            <p:extLst>
              <p:ext uri="{D42A27DB-BD31-4B8C-83A1-F6EECF244321}">
                <p14:modId xmlns:p14="http://schemas.microsoft.com/office/powerpoint/2010/main" val="23723284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25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B63-80D9-0039-ACE7-FF6FC8B9E618}"/>
              </a:ext>
            </a:extLst>
          </p:cNvPr>
          <p:cNvSpPr>
            <a:spLocks noGrp="1"/>
          </p:cNvSpPr>
          <p:nvPr>
            <p:ph type="title"/>
          </p:nvPr>
        </p:nvSpPr>
        <p:spPr/>
        <p:txBody>
          <a:bodyPr>
            <a:normAutofit/>
          </a:bodyPr>
          <a:lstStyle/>
          <a:p>
            <a:br>
              <a:rPr lang="hi-IN" dirty="0"/>
            </a:br>
            <a:endParaRPr lang="en-IN" dirty="0"/>
          </a:p>
        </p:txBody>
      </p:sp>
      <p:graphicFrame>
        <p:nvGraphicFramePr>
          <p:cNvPr id="10" name="Content Placeholder 9">
            <a:extLst>
              <a:ext uri="{FF2B5EF4-FFF2-40B4-BE49-F238E27FC236}">
                <a16:creationId xmlns:a16="http://schemas.microsoft.com/office/drawing/2014/main" id="{7BE257A6-A010-3F3A-F987-463761007066}"/>
              </a:ext>
            </a:extLst>
          </p:cNvPr>
          <p:cNvGraphicFramePr>
            <a:graphicFrameLocks noGrp="1"/>
          </p:cNvGraphicFramePr>
          <p:nvPr>
            <p:ph idx="1"/>
            <p:extLst>
              <p:ext uri="{D42A27DB-BD31-4B8C-83A1-F6EECF244321}">
                <p14:modId xmlns:p14="http://schemas.microsoft.com/office/powerpoint/2010/main" val="4586743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05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E673C4-15EA-2310-CE28-5131017C53E9}"/>
              </a:ext>
            </a:extLst>
          </p:cNvPr>
          <p:cNvGraphicFramePr>
            <a:graphicFrameLocks noGrp="1"/>
          </p:cNvGraphicFramePr>
          <p:nvPr>
            <p:ph idx="1"/>
            <p:extLst>
              <p:ext uri="{D42A27DB-BD31-4B8C-83A1-F6EECF244321}">
                <p14:modId xmlns:p14="http://schemas.microsoft.com/office/powerpoint/2010/main" val="14557504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693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1046</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VEVOX (वेवॉक्स) क्या है ?</vt:lpstr>
      <vt:lpstr>PowerPoint Presentation</vt:lpstr>
      <vt:lpstr>यह ऐसे काम करता है:</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 Mishra</dc:creator>
  <cp:lastModifiedBy>Mira Mishra</cp:lastModifiedBy>
  <cp:revision>13</cp:revision>
  <dcterms:created xsi:type="dcterms:W3CDTF">2024-05-02T22:50:57Z</dcterms:created>
  <dcterms:modified xsi:type="dcterms:W3CDTF">2024-05-03T03:18:33Z</dcterms:modified>
</cp:coreProperties>
</file>